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2" r:id="rId2"/>
  </p:sldMasterIdLst>
  <p:notesMasterIdLst>
    <p:notesMasterId r:id="rId49"/>
  </p:notesMasterIdLst>
  <p:handoutMasterIdLst>
    <p:handoutMasterId r:id="rId50"/>
  </p:handoutMasterIdLst>
  <p:sldIdLst>
    <p:sldId id="256" r:id="rId3"/>
    <p:sldId id="257" r:id="rId4"/>
    <p:sldId id="258" r:id="rId5"/>
    <p:sldId id="274" r:id="rId6"/>
    <p:sldId id="259" r:id="rId7"/>
    <p:sldId id="319" r:id="rId8"/>
    <p:sldId id="261" r:id="rId9"/>
    <p:sldId id="263" r:id="rId10"/>
    <p:sldId id="262" r:id="rId11"/>
    <p:sldId id="264" r:id="rId12"/>
    <p:sldId id="265" r:id="rId13"/>
    <p:sldId id="266" r:id="rId14"/>
    <p:sldId id="267" r:id="rId15"/>
    <p:sldId id="269" r:id="rId16"/>
    <p:sldId id="270" r:id="rId17"/>
    <p:sldId id="271" r:id="rId18"/>
    <p:sldId id="272" r:id="rId19"/>
    <p:sldId id="317" r:id="rId20"/>
    <p:sldId id="307" r:id="rId21"/>
    <p:sldId id="308" r:id="rId22"/>
    <p:sldId id="309" r:id="rId23"/>
    <p:sldId id="310" r:id="rId24"/>
    <p:sldId id="311" r:id="rId25"/>
    <p:sldId id="312" r:id="rId26"/>
    <p:sldId id="314" r:id="rId27"/>
    <p:sldId id="300" r:id="rId28"/>
    <p:sldId id="301" r:id="rId29"/>
    <p:sldId id="302" r:id="rId30"/>
    <p:sldId id="303" r:id="rId31"/>
    <p:sldId id="318" r:id="rId32"/>
    <p:sldId id="283" r:id="rId33"/>
    <p:sldId id="284" r:id="rId34"/>
    <p:sldId id="285" r:id="rId35"/>
    <p:sldId id="286" r:id="rId36"/>
    <p:sldId id="287" r:id="rId37"/>
    <p:sldId id="288" r:id="rId38"/>
    <p:sldId id="294" r:id="rId39"/>
    <p:sldId id="315" r:id="rId40"/>
    <p:sldId id="295" r:id="rId41"/>
    <p:sldId id="296" r:id="rId42"/>
    <p:sldId id="297" r:id="rId43"/>
    <p:sldId id="298" r:id="rId44"/>
    <p:sldId id="299" r:id="rId45"/>
    <p:sldId id="305" r:id="rId46"/>
    <p:sldId id="306" r:id="rId47"/>
    <p:sldId id="316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55E"/>
    <a:srgbClr val="00374C"/>
    <a:srgbClr val="005B7C"/>
    <a:srgbClr val="0085B5"/>
    <a:srgbClr val="00A6E2"/>
    <a:srgbClr val="00AAE8"/>
    <a:srgbClr val="00A9E7"/>
    <a:srgbClr val="007FAE"/>
    <a:srgbClr val="006386"/>
    <a:srgbClr val="006F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54219" autoAdjust="0"/>
  </p:normalViewPr>
  <p:slideViewPr>
    <p:cSldViewPr>
      <p:cViewPr varScale="1">
        <p:scale>
          <a:sx n="74" d="100"/>
          <a:sy n="74" d="100"/>
        </p:scale>
        <p:origin x="129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808" y="1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image" Target="../media/image7.jpg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7.jpg"/><Relationship Id="rId4" Type="http://schemas.openxmlformats.org/officeDocument/2006/relationships/image" Target="../media/image51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7.jpg"/><Relationship Id="rId4" Type="http://schemas.microsoft.com/office/2007/relationships/hdphoto" Target="../media/hdphoto6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CF6B6B-EFE4-4F40-A25C-0A46403682B1}" type="doc">
      <dgm:prSet loTypeId="urn:microsoft.com/office/officeart/2005/8/layout/b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3C53C24-D469-484E-BA5C-B236E3CDBB38}">
      <dgm:prSet/>
      <dgm:spPr>
        <a:blipFill rotWithShape="0">
          <a:blip xmlns:r="http://schemas.openxmlformats.org/officeDocument/2006/relationships" r:embed="rId1">
            <a:alphaModFix amt="80000"/>
          </a:blip>
          <a:stretch>
            <a:fillRect/>
          </a:stretch>
        </a:blipFill>
      </dgm:spPr>
      <dgm:t>
        <a:bodyPr/>
        <a:lstStyle/>
        <a:p>
          <a:pPr rtl="0"/>
          <a:r>
            <a:rPr lang="en-US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dirty="0">
            <a:solidFill>
              <a:schemeClr val="tx2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8072F1-2E05-42A8-85A8-37D6B116033F}" type="parTrans" cxnId="{813F3975-E027-4BE3-82F1-30C8A73F338E}">
      <dgm:prSet/>
      <dgm:spPr/>
      <dgm:t>
        <a:bodyPr/>
        <a:lstStyle/>
        <a:p>
          <a:endParaRPr lang="en-US"/>
        </a:p>
      </dgm:t>
    </dgm:pt>
    <dgm:pt modelId="{41575A90-5CC5-47F2-BAAD-E0587ED5431C}" type="sibTrans" cxnId="{813F3975-E027-4BE3-82F1-30C8A73F338E}">
      <dgm:prSet/>
      <dgm:spPr/>
      <dgm:t>
        <a:bodyPr/>
        <a:lstStyle/>
        <a:p>
          <a:endParaRPr lang="en-US"/>
        </a:p>
      </dgm:t>
    </dgm:pt>
    <dgm:pt modelId="{CCC47CB5-E51B-49FB-90CF-C182B38C25A1}">
      <dgm:prSet/>
      <dgm:spPr>
        <a:blipFill rotWithShape="0">
          <a:blip xmlns:r="http://schemas.openxmlformats.org/officeDocument/2006/relationships" r:embed="rId1">
            <a:alphaModFix amt="80000"/>
          </a:blip>
          <a:stretch>
            <a:fillRect/>
          </a:stretch>
        </a:blipFill>
      </dgm:spPr>
      <dgm:t>
        <a:bodyPr/>
        <a:lstStyle/>
        <a:p>
          <a:pPr rtl="0"/>
          <a:r>
            <a:rPr lang="en-US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Management</a:t>
          </a:r>
          <a:endParaRPr lang="en-US" dirty="0">
            <a:solidFill>
              <a:schemeClr val="tx2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F12248-84A3-469D-8C1A-4D58789BCB7E}" type="parTrans" cxnId="{6B21FCD8-4629-4534-9E6D-96B00E4F8E8D}">
      <dgm:prSet/>
      <dgm:spPr/>
      <dgm:t>
        <a:bodyPr/>
        <a:lstStyle/>
        <a:p>
          <a:endParaRPr lang="en-US"/>
        </a:p>
      </dgm:t>
    </dgm:pt>
    <dgm:pt modelId="{AC10E768-1FC9-4E3A-9F80-3952ED78520B}" type="sibTrans" cxnId="{6B21FCD8-4629-4534-9E6D-96B00E4F8E8D}">
      <dgm:prSet/>
      <dgm:spPr/>
      <dgm:t>
        <a:bodyPr/>
        <a:lstStyle/>
        <a:p>
          <a:endParaRPr lang="en-US"/>
        </a:p>
      </dgm:t>
    </dgm:pt>
    <dgm:pt modelId="{84F62559-BD25-46C4-834D-E90459058C8A}">
      <dgm:prSet/>
      <dgm:spPr>
        <a:blipFill rotWithShape="0">
          <a:blip xmlns:r="http://schemas.openxmlformats.org/officeDocument/2006/relationships" r:embed="rId1">
            <a:alphaModFix amt="80000"/>
          </a:blip>
          <a:stretch>
            <a:fillRect/>
          </a:stretch>
        </a:blipFill>
      </dgm:spPr>
      <dgm:t>
        <a:bodyPr/>
        <a:lstStyle/>
        <a:p>
          <a:pPr rtl="0"/>
          <a:r>
            <a:rPr lang="en-US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Software Requirement</a:t>
          </a:r>
          <a:endParaRPr lang="en-US" dirty="0">
            <a:solidFill>
              <a:schemeClr val="tx2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AF8A33-FAF4-48C8-AB36-58C1B48BDE83}" type="parTrans" cxnId="{509B727B-675F-43D9-860C-12B3FB01D6E1}">
      <dgm:prSet/>
      <dgm:spPr/>
      <dgm:t>
        <a:bodyPr/>
        <a:lstStyle/>
        <a:p>
          <a:endParaRPr lang="en-US"/>
        </a:p>
      </dgm:t>
    </dgm:pt>
    <dgm:pt modelId="{1CE6791F-2037-4CFC-A6C8-95D002CEB8F0}" type="sibTrans" cxnId="{509B727B-675F-43D9-860C-12B3FB01D6E1}">
      <dgm:prSet/>
      <dgm:spPr/>
      <dgm:t>
        <a:bodyPr/>
        <a:lstStyle/>
        <a:p>
          <a:endParaRPr lang="en-US"/>
        </a:p>
      </dgm:t>
    </dgm:pt>
    <dgm:pt modelId="{81B717BA-A232-4CE4-93C0-B25DA4E313DB}">
      <dgm:prSet/>
      <dgm:spPr>
        <a:blipFill rotWithShape="0">
          <a:blip xmlns:r="http://schemas.openxmlformats.org/officeDocument/2006/relationships" r:embed="rId1">
            <a:alphaModFix amt="80000"/>
          </a:blip>
          <a:stretch>
            <a:fillRect/>
          </a:stretch>
        </a:blipFill>
      </dgm:spPr>
      <dgm:t>
        <a:bodyPr/>
        <a:lstStyle/>
        <a:p>
          <a:pPr rtl="0"/>
          <a:r>
            <a:rPr lang="en-US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Architecture and Technology</a:t>
          </a:r>
          <a:endParaRPr lang="en-US" dirty="0">
            <a:solidFill>
              <a:schemeClr val="tx2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A7DD90-1DAB-4931-8B3B-AFD363CFCAE1}" type="parTrans" cxnId="{0B0BDE16-26B7-47E8-ADA3-AE980F6616C7}">
      <dgm:prSet/>
      <dgm:spPr/>
      <dgm:t>
        <a:bodyPr/>
        <a:lstStyle/>
        <a:p>
          <a:endParaRPr lang="en-US"/>
        </a:p>
      </dgm:t>
    </dgm:pt>
    <dgm:pt modelId="{3BE5DFDD-7EC9-4497-A3A2-57B9C6139197}" type="sibTrans" cxnId="{0B0BDE16-26B7-47E8-ADA3-AE980F6616C7}">
      <dgm:prSet/>
      <dgm:spPr/>
      <dgm:t>
        <a:bodyPr/>
        <a:lstStyle/>
        <a:p>
          <a:endParaRPr lang="en-US"/>
        </a:p>
      </dgm:t>
    </dgm:pt>
    <dgm:pt modelId="{C4D7467A-7BE7-4F57-A2D1-903C24F08621}">
      <dgm:prSet/>
      <dgm:spPr>
        <a:blipFill rotWithShape="0">
          <a:blip xmlns:r="http://schemas.openxmlformats.org/officeDocument/2006/relationships" r:embed="rId1">
            <a:alphaModFix amt="80000"/>
          </a:blip>
          <a:stretch>
            <a:fillRect/>
          </a:stretch>
        </a:blipFill>
      </dgm:spPr>
      <dgm:t>
        <a:bodyPr/>
        <a:lstStyle/>
        <a:p>
          <a:pPr rtl="0"/>
          <a:r>
            <a:rPr lang="en-US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Testing</a:t>
          </a:r>
          <a:endParaRPr lang="en-US" dirty="0">
            <a:solidFill>
              <a:schemeClr val="tx2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F96EDC-6C9C-4A14-AE39-EACF3BE8F795}" type="parTrans" cxnId="{BBF611EB-1F27-4C5A-A3CD-99AAA44D7FF1}">
      <dgm:prSet/>
      <dgm:spPr/>
      <dgm:t>
        <a:bodyPr/>
        <a:lstStyle/>
        <a:p>
          <a:endParaRPr lang="en-US"/>
        </a:p>
      </dgm:t>
    </dgm:pt>
    <dgm:pt modelId="{096349DD-28A8-4790-A44E-59C10528CDF3}" type="sibTrans" cxnId="{BBF611EB-1F27-4C5A-A3CD-99AAA44D7FF1}">
      <dgm:prSet/>
      <dgm:spPr/>
      <dgm:t>
        <a:bodyPr/>
        <a:lstStyle/>
        <a:p>
          <a:endParaRPr lang="en-US"/>
        </a:p>
      </dgm:t>
    </dgm:pt>
    <dgm:pt modelId="{1C8FDB9B-4C40-4963-B361-884FD38DCD3D}">
      <dgm:prSet/>
      <dgm:spPr>
        <a:blipFill rotWithShape="0">
          <a:blip xmlns:r="http://schemas.openxmlformats.org/officeDocument/2006/relationships" r:embed="rId1">
            <a:alphaModFix amt="80000"/>
          </a:blip>
          <a:stretch>
            <a:fillRect/>
          </a:stretch>
        </a:blipFill>
      </dgm:spPr>
      <dgm:t>
        <a:bodyPr/>
        <a:lstStyle/>
        <a:p>
          <a:pPr rtl="0"/>
          <a:r>
            <a:rPr lang="en-US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Result</a:t>
          </a:r>
          <a:endParaRPr lang="en-US" dirty="0">
            <a:solidFill>
              <a:schemeClr val="tx2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4C2FF45-4B5C-418C-AAC4-943A90CAE9EC}" type="parTrans" cxnId="{978193DB-2432-4440-8D25-FDA82D8E5FC2}">
      <dgm:prSet/>
      <dgm:spPr/>
      <dgm:t>
        <a:bodyPr/>
        <a:lstStyle/>
        <a:p>
          <a:endParaRPr lang="en-US"/>
        </a:p>
      </dgm:t>
    </dgm:pt>
    <dgm:pt modelId="{3DE9BA33-606D-4ED9-A936-6EA75FEC48B9}" type="sibTrans" cxnId="{978193DB-2432-4440-8D25-FDA82D8E5FC2}">
      <dgm:prSet/>
      <dgm:spPr/>
      <dgm:t>
        <a:bodyPr/>
        <a:lstStyle/>
        <a:p>
          <a:endParaRPr lang="en-US"/>
        </a:p>
      </dgm:t>
    </dgm:pt>
    <dgm:pt modelId="{8D9D089E-4A56-4080-BA4D-44A8798FCCA4}" type="pres">
      <dgm:prSet presAssocID="{69CF6B6B-EFE4-4F40-A25C-0A46403682B1}" presName="diagram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B3E345D-237A-4E95-8953-C5CA0C1BFADA}" type="pres">
      <dgm:prSet presAssocID="{03C53C24-D469-484E-BA5C-B236E3CDBB38}" presName="compNode" presStyleCnt="0"/>
      <dgm:spPr/>
    </dgm:pt>
    <dgm:pt modelId="{EEC9ABCC-2112-48B3-8F57-E93A78D30226}" type="pres">
      <dgm:prSet presAssocID="{03C53C24-D469-484E-BA5C-B236E3CDBB38}" presName="childRect" presStyleLbl="bgAcc1" presStyleIdx="0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3B68D36-8056-4267-85C1-5D64D7D93D14}" type="pres">
      <dgm:prSet presAssocID="{03C53C24-D469-484E-BA5C-B236E3CDBB38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429C18-F680-4B0C-A9FD-C67AB1AA7773}" type="pres">
      <dgm:prSet presAssocID="{03C53C24-D469-484E-BA5C-B236E3CDBB38}" presName="parentRect" presStyleLbl="alignNode1" presStyleIdx="0" presStyleCnt="6"/>
      <dgm:spPr/>
      <dgm:t>
        <a:bodyPr/>
        <a:lstStyle/>
        <a:p>
          <a:endParaRPr lang="en-US"/>
        </a:p>
      </dgm:t>
    </dgm:pt>
    <dgm:pt modelId="{11820282-6A00-4D5A-82E2-036F5F7AD6A6}" type="pres">
      <dgm:prSet presAssocID="{03C53C24-D469-484E-BA5C-B236E3CDBB38}" presName="adorn" presStyleLbl="fgAccFollowNode1" presStyleIdx="0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B6449CEC-015E-43B9-8988-37AF8B03B332}" type="pres">
      <dgm:prSet presAssocID="{41575A90-5CC5-47F2-BAAD-E0587ED5431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983CB07-CFE6-48A7-B480-006D3881BD01}" type="pres">
      <dgm:prSet presAssocID="{CCC47CB5-E51B-49FB-90CF-C182B38C25A1}" presName="compNode" presStyleCnt="0"/>
      <dgm:spPr/>
    </dgm:pt>
    <dgm:pt modelId="{42BC2773-E940-41CC-86A1-9532DE35987C}" type="pres">
      <dgm:prSet presAssocID="{CCC47CB5-E51B-49FB-90CF-C182B38C25A1}" presName="childRect" presStyleLbl="bgAcc1" presStyleIdx="1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6D1A984-1660-449A-A4B5-60C6168E12F9}" type="pres">
      <dgm:prSet presAssocID="{CCC47CB5-E51B-49FB-90CF-C182B38C25A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CAC63A-6B3B-4024-BA1B-6B31D1C6CB88}" type="pres">
      <dgm:prSet presAssocID="{CCC47CB5-E51B-49FB-90CF-C182B38C25A1}" presName="parentRect" presStyleLbl="alignNode1" presStyleIdx="1" presStyleCnt="6"/>
      <dgm:spPr/>
      <dgm:t>
        <a:bodyPr/>
        <a:lstStyle/>
        <a:p>
          <a:endParaRPr lang="en-US"/>
        </a:p>
      </dgm:t>
    </dgm:pt>
    <dgm:pt modelId="{2635A2DB-FF4D-41FB-89BE-E5AB2C0C9F75}" type="pres">
      <dgm:prSet presAssocID="{CCC47CB5-E51B-49FB-90CF-C182B38C25A1}" presName="adorn" presStyleLbl="fgAccFollowNode1" presStyleIdx="1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E99DCD8E-E2DE-477E-B01C-6F12C9D1608C}" type="pres">
      <dgm:prSet presAssocID="{AC10E768-1FC9-4E3A-9F80-3952ED78520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E520F6D-0D61-4805-B983-D5D84040A2D2}" type="pres">
      <dgm:prSet presAssocID="{84F62559-BD25-46C4-834D-E90459058C8A}" presName="compNode" presStyleCnt="0"/>
      <dgm:spPr/>
    </dgm:pt>
    <dgm:pt modelId="{8688E25D-0DC6-4807-89FB-67D948E26DAA}" type="pres">
      <dgm:prSet presAssocID="{84F62559-BD25-46C4-834D-E90459058C8A}" presName="childRect" presStyleLbl="bgAcc1" presStyleIdx="2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000706D-6A1C-4065-9F05-C5758E18A8AD}" type="pres">
      <dgm:prSet presAssocID="{84F62559-BD25-46C4-834D-E90459058C8A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9C9EAB-E6FF-49FA-B818-87CD5DC4DB71}" type="pres">
      <dgm:prSet presAssocID="{84F62559-BD25-46C4-834D-E90459058C8A}" presName="parentRect" presStyleLbl="alignNode1" presStyleIdx="2" presStyleCnt="6"/>
      <dgm:spPr/>
      <dgm:t>
        <a:bodyPr/>
        <a:lstStyle/>
        <a:p>
          <a:endParaRPr lang="en-US"/>
        </a:p>
      </dgm:t>
    </dgm:pt>
    <dgm:pt modelId="{43BB384F-B986-40D0-87B4-1DB81D566B3C}" type="pres">
      <dgm:prSet presAssocID="{84F62559-BD25-46C4-834D-E90459058C8A}" presName="adorn" presStyleLbl="fgAccFollowNode1" presStyleIdx="2" presStyleCnt="6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611838B-A490-43C3-ABD3-074EEA48F87B}" type="pres">
      <dgm:prSet presAssocID="{1CE6791F-2037-4CFC-A6C8-95D002CEB8F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A1D439F-94C9-4D4D-90FB-10B2AB87207B}" type="pres">
      <dgm:prSet presAssocID="{81B717BA-A232-4CE4-93C0-B25DA4E313DB}" presName="compNode" presStyleCnt="0"/>
      <dgm:spPr/>
    </dgm:pt>
    <dgm:pt modelId="{7FADA50D-A9D6-47BF-938D-408D33076E9C}" type="pres">
      <dgm:prSet presAssocID="{81B717BA-A232-4CE4-93C0-B25DA4E313DB}" presName="childRect" presStyleLbl="bgAcc1" presStyleIdx="3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</dgm:pt>
    <dgm:pt modelId="{BAC41925-4539-4CB5-9B4A-411D447552BF}" type="pres">
      <dgm:prSet presAssocID="{81B717BA-A232-4CE4-93C0-B25DA4E313DB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028D71-07E4-4C21-9194-7DA1DC3D5F09}" type="pres">
      <dgm:prSet presAssocID="{81B717BA-A232-4CE4-93C0-B25DA4E313DB}" presName="parentRect" presStyleLbl="alignNode1" presStyleIdx="3" presStyleCnt="6"/>
      <dgm:spPr/>
      <dgm:t>
        <a:bodyPr/>
        <a:lstStyle/>
        <a:p>
          <a:endParaRPr lang="en-US"/>
        </a:p>
      </dgm:t>
    </dgm:pt>
    <dgm:pt modelId="{D8698A3C-3257-4273-A69C-3475BCA46F02}" type="pres">
      <dgm:prSet presAssocID="{81B717BA-A232-4CE4-93C0-B25DA4E313DB}" presName="adorn" presStyleLbl="fgAccFollowNode1" presStyleIdx="3" presStyleCnt="6"/>
      <dgm:spPr>
        <a:blipFill rotWithShape="1">
          <a:blip xmlns:r="http://schemas.openxmlformats.org/officeDocument/2006/relationships" r:embed="rId9"/>
          <a:stretch>
            <a:fillRect/>
          </a:stretch>
        </a:blipFill>
      </dgm:spPr>
    </dgm:pt>
    <dgm:pt modelId="{D304E2BC-87E2-45DC-AE05-4EEED95F7903}" type="pres">
      <dgm:prSet presAssocID="{3BE5DFDD-7EC9-4497-A3A2-57B9C613919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22BF711-3F25-46C0-8ACA-9D29535DD1C8}" type="pres">
      <dgm:prSet presAssocID="{C4D7467A-7BE7-4F57-A2D1-903C24F08621}" presName="compNode" presStyleCnt="0"/>
      <dgm:spPr/>
    </dgm:pt>
    <dgm:pt modelId="{19E6AE14-A87A-49C3-B415-49E07A3854FC}" type="pres">
      <dgm:prSet presAssocID="{C4D7467A-7BE7-4F57-A2D1-903C24F08621}" presName="childRect" presStyleLbl="bgAcc1" presStyleIdx="4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0"/>
          <a:stretch>
            <a:fillRect/>
          </a:stretch>
        </a:blipFill>
      </dgm:spPr>
    </dgm:pt>
    <dgm:pt modelId="{6D921AE1-B91D-4B32-A8DC-94499D464297}" type="pres">
      <dgm:prSet presAssocID="{C4D7467A-7BE7-4F57-A2D1-903C24F0862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A6FC22-5125-4AD2-8B55-1B543D45B77F}" type="pres">
      <dgm:prSet presAssocID="{C4D7467A-7BE7-4F57-A2D1-903C24F08621}" presName="parentRect" presStyleLbl="alignNode1" presStyleIdx="4" presStyleCnt="6"/>
      <dgm:spPr/>
      <dgm:t>
        <a:bodyPr/>
        <a:lstStyle/>
        <a:p>
          <a:endParaRPr lang="en-US"/>
        </a:p>
      </dgm:t>
    </dgm:pt>
    <dgm:pt modelId="{0548B579-1015-4507-AF91-25058740153E}" type="pres">
      <dgm:prSet presAssocID="{C4D7467A-7BE7-4F57-A2D1-903C24F08621}" presName="adorn" presStyleLbl="fgAccFollowNode1" presStyleIdx="4" presStyleCnt="6"/>
      <dgm:spPr>
        <a:blipFill rotWithShape="1">
          <a:blip xmlns:r="http://schemas.openxmlformats.org/officeDocument/2006/relationships" r:embed="rId11"/>
          <a:stretch>
            <a:fillRect/>
          </a:stretch>
        </a:blipFill>
      </dgm:spPr>
    </dgm:pt>
    <dgm:pt modelId="{80586017-0C62-4C9B-BCE8-9AA8AC9F7647}" type="pres">
      <dgm:prSet presAssocID="{096349DD-28A8-4790-A44E-59C10528CDF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562FF80-72EF-425A-88EF-5A2792979C96}" type="pres">
      <dgm:prSet presAssocID="{1C8FDB9B-4C40-4963-B361-884FD38DCD3D}" presName="compNode" presStyleCnt="0"/>
      <dgm:spPr/>
    </dgm:pt>
    <dgm:pt modelId="{CF308AB8-ED0B-4698-A6FA-704C84D212E3}" type="pres">
      <dgm:prSet presAssocID="{1C8FDB9B-4C40-4963-B361-884FD38DCD3D}" presName="childRect" presStyleLbl="bgAcc1" presStyleIdx="5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2"/>
          <a:stretch>
            <a:fillRect/>
          </a:stretch>
        </a:blipFill>
      </dgm:spPr>
    </dgm:pt>
    <dgm:pt modelId="{8B874135-2C40-4102-888B-35D0EA1C0B3D}" type="pres">
      <dgm:prSet presAssocID="{1C8FDB9B-4C40-4963-B361-884FD38DCD3D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66FA3E-C817-40C4-92B3-650C03087505}" type="pres">
      <dgm:prSet presAssocID="{1C8FDB9B-4C40-4963-B361-884FD38DCD3D}" presName="parentRect" presStyleLbl="alignNode1" presStyleIdx="5" presStyleCnt="6"/>
      <dgm:spPr/>
      <dgm:t>
        <a:bodyPr/>
        <a:lstStyle/>
        <a:p>
          <a:endParaRPr lang="en-US"/>
        </a:p>
      </dgm:t>
    </dgm:pt>
    <dgm:pt modelId="{35A11863-A5D7-458B-AC1D-706EF0B78137}" type="pres">
      <dgm:prSet presAssocID="{1C8FDB9B-4C40-4963-B361-884FD38DCD3D}" presName="adorn" presStyleLbl="fgAccFollowNode1" presStyleIdx="5" presStyleCnt="6"/>
      <dgm:spPr>
        <a:blipFill rotWithShape="1">
          <a:blip xmlns:r="http://schemas.openxmlformats.org/officeDocument/2006/relationships" r:embed="rId13"/>
          <a:stretch>
            <a:fillRect/>
          </a:stretch>
        </a:blipFill>
      </dgm:spPr>
    </dgm:pt>
  </dgm:ptLst>
  <dgm:cxnLst>
    <dgm:cxn modelId="{46A41E7B-F2C6-4164-8F3B-D9DD5307A34A}" type="presOf" srcId="{84F62559-BD25-46C4-834D-E90459058C8A}" destId="{659C9EAB-E6FF-49FA-B818-87CD5DC4DB71}" srcOrd="1" destOrd="0" presId="urn:microsoft.com/office/officeart/2005/8/layout/bList2"/>
    <dgm:cxn modelId="{A53CDF32-B62E-4BB4-AF86-4241B6432B22}" type="presOf" srcId="{81B717BA-A232-4CE4-93C0-B25DA4E313DB}" destId="{18028D71-07E4-4C21-9194-7DA1DC3D5F09}" srcOrd="1" destOrd="0" presId="urn:microsoft.com/office/officeart/2005/8/layout/bList2"/>
    <dgm:cxn modelId="{76A75674-9642-4EE0-B286-5D013091A7AD}" type="presOf" srcId="{AC10E768-1FC9-4E3A-9F80-3952ED78520B}" destId="{E99DCD8E-E2DE-477E-B01C-6F12C9D1608C}" srcOrd="0" destOrd="0" presId="urn:microsoft.com/office/officeart/2005/8/layout/bList2"/>
    <dgm:cxn modelId="{EBDE0CB7-80AC-44FF-BBFF-030D5B9FA16E}" type="presOf" srcId="{03C53C24-D469-484E-BA5C-B236E3CDBB38}" destId="{73B68D36-8056-4267-85C1-5D64D7D93D14}" srcOrd="0" destOrd="0" presId="urn:microsoft.com/office/officeart/2005/8/layout/bList2"/>
    <dgm:cxn modelId="{0B0BDE16-26B7-47E8-ADA3-AE980F6616C7}" srcId="{69CF6B6B-EFE4-4F40-A25C-0A46403682B1}" destId="{81B717BA-A232-4CE4-93C0-B25DA4E313DB}" srcOrd="3" destOrd="0" parTransId="{37A7DD90-1DAB-4931-8B3B-AFD363CFCAE1}" sibTransId="{3BE5DFDD-7EC9-4497-A3A2-57B9C6139197}"/>
    <dgm:cxn modelId="{813F3975-E027-4BE3-82F1-30C8A73F338E}" srcId="{69CF6B6B-EFE4-4F40-A25C-0A46403682B1}" destId="{03C53C24-D469-484E-BA5C-B236E3CDBB38}" srcOrd="0" destOrd="0" parTransId="{1C8072F1-2E05-42A8-85A8-37D6B116033F}" sibTransId="{41575A90-5CC5-47F2-BAAD-E0587ED5431C}"/>
    <dgm:cxn modelId="{25F47E70-DB92-4C1E-BF0B-2DC45E00BC5D}" type="presOf" srcId="{3BE5DFDD-7EC9-4497-A3A2-57B9C6139197}" destId="{D304E2BC-87E2-45DC-AE05-4EEED95F7903}" srcOrd="0" destOrd="0" presId="urn:microsoft.com/office/officeart/2005/8/layout/bList2"/>
    <dgm:cxn modelId="{89BF3327-0139-432D-B1C7-B6EF9C22CEAD}" type="presOf" srcId="{1C8FDB9B-4C40-4963-B361-884FD38DCD3D}" destId="{C366FA3E-C817-40C4-92B3-650C03087505}" srcOrd="1" destOrd="0" presId="urn:microsoft.com/office/officeart/2005/8/layout/bList2"/>
    <dgm:cxn modelId="{17023CE6-8395-42F6-B28C-D6BED7E2AEA4}" type="presOf" srcId="{CCC47CB5-E51B-49FB-90CF-C182B38C25A1}" destId="{A6D1A984-1660-449A-A4B5-60C6168E12F9}" srcOrd="0" destOrd="0" presId="urn:microsoft.com/office/officeart/2005/8/layout/bList2"/>
    <dgm:cxn modelId="{6B21FCD8-4629-4534-9E6D-96B00E4F8E8D}" srcId="{69CF6B6B-EFE4-4F40-A25C-0A46403682B1}" destId="{CCC47CB5-E51B-49FB-90CF-C182B38C25A1}" srcOrd="1" destOrd="0" parTransId="{52F12248-84A3-469D-8C1A-4D58789BCB7E}" sibTransId="{AC10E768-1FC9-4E3A-9F80-3952ED78520B}"/>
    <dgm:cxn modelId="{156A7C36-59BF-4022-B90F-E9395682E8D9}" type="presOf" srcId="{84F62559-BD25-46C4-834D-E90459058C8A}" destId="{8000706D-6A1C-4065-9F05-C5758E18A8AD}" srcOrd="0" destOrd="0" presId="urn:microsoft.com/office/officeart/2005/8/layout/bList2"/>
    <dgm:cxn modelId="{D623F235-E228-4195-BA9E-5AE9D840D220}" type="presOf" srcId="{69CF6B6B-EFE4-4F40-A25C-0A46403682B1}" destId="{8D9D089E-4A56-4080-BA4D-44A8798FCCA4}" srcOrd="0" destOrd="0" presId="urn:microsoft.com/office/officeart/2005/8/layout/bList2"/>
    <dgm:cxn modelId="{AF766141-C4C3-4177-8281-3AD02419B626}" type="presOf" srcId="{1C8FDB9B-4C40-4963-B361-884FD38DCD3D}" destId="{8B874135-2C40-4102-888B-35D0EA1C0B3D}" srcOrd="0" destOrd="0" presId="urn:microsoft.com/office/officeart/2005/8/layout/bList2"/>
    <dgm:cxn modelId="{509B727B-675F-43D9-860C-12B3FB01D6E1}" srcId="{69CF6B6B-EFE4-4F40-A25C-0A46403682B1}" destId="{84F62559-BD25-46C4-834D-E90459058C8A}" srcOrd="2" destOrd="0" parTransId="{37AF8A33-FAF4-48C8-AB36-58C1B48BDE83}" sibTransId="{1CE6791F-2037-4CFC-A6C8-95D002CEB8F0}"/>
    <dgm:cxn modelId="{7FF0D303-5F2E-4725-8541-81E60B9ED0ED}" type="presOf" srcId="{41575A90-5CC5-47F2-BAAD-E0587ED5431C}" destId="{B6449CEC-015E-43B9-8988-37AF8B03B332}" srcOrd="0" destOrd="0" presId="urn:microsoft.com/office/officeart/2005/8/layout/bList2"/>
    <dgm:cxn modelId="{E833DCCA-2C87-4457-8B1F-171C62C5016A}" type="presOf" srcId="{1CE6791F-2037-4CFC-A6C8-95D002CEB8F0}" destId="{3611838B-A490-43C3-ABD3-074EEA48F87B}" srcOrd="0" destOrd="0" presId="urn:microsoft.com/office/officeart/2005/8/layout/bList2"/>
    <dgm:cxn modelId="{BBF611EB-1F27-4C5A-A3CD-99AAA44D7FF1}" srcId="{69CF6B6B-EFE4-4F40-A25C-0A46403682B1}" destId="{C4D7467A-7BE7-4F57-A2D1-903C24F08621}" srcOrd="4" destOrd="0" parTransId="{75F96EDC-6C9C-4A14-AE39-EACF3BE8F795}" sibTransId="{096349DD-28A8-4790-A44E-59C10528CDF3}"/>
    <dgm:cxn modelId="{FAF42392-57ED-4EDC-BE6E-D1DC08C6CCFB}" type="presOf" srcId="{096349DD-28A8-4790-A44E-59C10528CDF3}" destId="{80586017-0C62-4C9B-BCE8-9AA8AC9F7647}" srcOrd="0" destOrd="0" presId="urn:microsoft.com/office/officeart/2005/8/layout/bList2"/>
    <dgm:cxn modelId="{C10A3EE3-73B8-49D4-AED5-1BAC31DC1000}" type="presOf" srcId="{03C53C24-D469-484E-BA5C-B236E3CDBB38}" destId="{E2429C18-F680-4B0C-A9FD-C67AB1AA7773}" srcOrd="1" destOrd="0" presId="urn:microsoft.com/office/officeart/2005/8/layout/bList2"/>
    <dgm:cxn modelId="{F27C7094-D5D8-4EF8-B391-480A37718C39}" type="presOf" srcId="{C4D7467A-7BE7-4F57-A2D1-903C24F08621}" destId="{35A6FC22-5125-4AD2-8B55-1B543D45B77F}" srcOrd="1" destOrd="0" presId="urn:microsoft.com/office/officeart/2005/8/layout/bList2"/>
    <dgm:cxn modelId="{9E6AF6EC-A3FB-4589-A9C8-EBEB76262F79}" type="presOf" srcId="{C4D7467A-7BE7-4F57-A2D1-903C24F08621}" destId="{6D921AE1-B91D-4B32-A8DC-94499D464297}" srcOrd="0" destOrd="0" presId="urn:microsoft.com/office/officeart/2005/8/layout/bList2"/>
    <dgm:cxn modelId="{978193DB-2432-4440-8D25-FDA82D8E5FC2}" srcId="{69CF6B6B-EFE4-4F40-A25C-0A46403682B1}" destId="{1C8FDB9B-4C40-4963-B361-884FD38DCD3D}" srcOrd="5" destOrd="0" parTransId="{04C2FF45-4B5C-418C-AAC4-943A90CAE9EC}" sibTransId="{3DE9BA33-606D-4ED9-A936-6EA75FEC48B9}"/>
    <dgm:cxn modelId="{2CB3348A-012B-468B-9F05-D48CDAB93298}" type="presOf" srcId="{81B717BA-A232-4CE4-93C0-B25DA4E313DB}" destId="{BAC41925-4539-4CB5-9B4A-411D447552BF}" srcOrd="0" destOrd="0" presId="urn:microsoft.com/office/officeart/2005/8/layout/bList2"/>
    <dgm:cxn modelId="{4233836E-D582-4ADA-94B8-73D012BD011C}" type="presOf" srcId="{CCC47CB5-E51B-49FB-90CF-C182B38C25A1}" destId="{17CAC63A-6B3B-4024-BA1B-6B31D1C6CB88}" srcOrd="1" destOrd="0" presId="urn:microsoft.com/office/officeart/2005/8/layout/bList2"/>
    <dgm:cxn modelId="{439699D9-A4B8-467D-A30B-479FE0FE82B1}" type="presParOf" srcId="{8D9D089E-4A56-4080-BA4D-44A8798FCCA4}" destId="{2B3E345D-237A-4E95-8953-C5CA0C1BFADA}" srcOrd="0" destOrd="0" presId="urn:microsoft.com/office/officeart/2005/8/layout/bList2"/>
    <dgm:cxn modelId="{5B0C2B30-1B94-4C19-80AD-D8AC361D0AAF}" type="presParOf" srcId="{2B3E345D-237A-4E95-8953-C5CA0C1BFADA}" destId="{EEC9ABCC-2112-48B3-8F57-E93A78D30226}" srcOrd="0" destOrd="0" presId="urn:microsoft.com/office/officeart/2005/8/layout/bList2"/>
    <dgm:cxn modelId="{7B7076FA-1FAB-43DA-950C-FD0FBCE56B1D}" type="presParOf" srcId="{2B3E345D-237A-4E95-8953-C5CA0C1BFADA}" destId="{73B68D36-8056-4267-85C1-5D64D7D93D14}" srcOrd="1" destOrd="0" presId="urn:microsoft.com/office/officeart/2005/8/layout/bList2"/>
    <dgm:cxn modelId="{8CFD9281-430A-4651-BD0D-7818A0F1C3F6}" type="presParOf" srcId="{2B3E345D-237A-4E95-8953-C5CA0C1BFADA}" destId="{E2429C18-F680-4B0C-A9FD-C67AB1AA7773}" srcOrd="2" destOrd="0" presId="urn:microsoft.com/office/officeart/2005/8/layout/bList2"/>
    <dgm:cxn modelId="{FB110E9E-F7D3-489D-AE44-4A3AD4171423}" type="presParOf" srcId="{2B3E345D-237A-4E95-8953-C5CA0C1BFADA}" destId="{11820282-6A00-4D5A-82E2-036F5F7AD6A6}" srcOrd="3" destOrd="0" presId="urn:microsoft.com/office/officeart/2005/8/layout/bList2"/>
    <dgm:cxn modelId="{251BC8A7-B9A1-4F76-8290-5FCCE5461B3F}" type="presParOf" srcId="{8D9D089E-4A56-4080-BA4D-44A8798FCCA4}" destId="{B6449CEC-015E-43B9-8988-37AF8B03B332}" srcOrd="1" destOrd="0" presId="urn:microsoft.com/office/officeart/2005/8/layout/bList2"/>
    <dgm:cxn modelId="{10498787-1BA0-4865-B230-F028EBA76CF2}" type="presParOf" srcId="{8D9D089E-4A56-4080-BA4D-44A8798FCCA4}" destId="{D983CB07-CFE6-48A7-B480-006D3881BD01}" srcOrd="2" destOrd="0" presId="urn:microsoft.com/office/officeart/2005/8/layout/bList2"/>
    <dgm:cxn modelId="{E265009F-8069-4050-A3AE-FAF92BD4CAD0}" type="presParOf" srcId="{D983CB07-CFE6-48A7-B480-006D3881BD01}" destId="{42BC2773-E940-41CC-86A1-9532DE35987C}" srcOrd="0" destOrd="0" presId="urn:microsoft.com/office/officeart/2005/8/layout/bList2"/>
    <dgm:cxn modelId="{3FC58D4E-40BA-406D-8285-AAEDF999FE16}" type="presParOf" srcId="{D983CB07-CFE6-48A7-B480-006D3881BD01}" destId="{A6D1A984-1660-449A-A4B5-60C6168E12F9}" srcOrd="1" destOrd="0" presId="urn:microsoft.com/office/officeart/2005/8/layout/bList2"/>
    <dgm:cxn modelId="{501393A2-03D7-452E-9FB5-514FA0C4B848}" type="presParOf" srcId="{D983CB07-CFE6-48A7-B480-006D3881BD01}" destId="{17CAC63A-6B3B-4024-BA1B-6B31D1C6CB88}" srcOrd="2" destOrd="0" presId="urn:microsoft.com/office/officeart/2005/8/layout/bList2"/>
    <dgm:cxn modelId="{0DD4E5B7-CCBC-4776-9872-7CC5E1581F0E}" type="presParOf" srcId="{D983CB07-CFE6-48A7-B480-006D3881BD01}" destId="{2635A2DB-FF4D-41FB-89BE-E5AB2C0C9F75}" srcOrd="3" destOrd="0" presId="urn:microsoft.com/office/officeart/2005/8/layout/bList2"/>
    <dgm:cxn modelId="{3401C89C-7FFC-4845-8CA4-A50FC165A2FB}" type="presParOf" srcId="{8D9D089E-4A56-4080-BA4D-44A8798FCCA4}" destId="{E99DCD8E-E2DE-477E-B01C-6F12C9D1608C}" srcOrd="3" destOrd="0" presId="urn:microsoft.com/office/officeart/2005/8/layout/bList2"/>
    <dgm:cxn modelId="{8DB8CB88-142D-49AE-82FE-0E9F382C8FF4}" type="presParOf" srcId="{8D9D089E-4A56-4080-BA4D-44A8798FCCA4}" destId="{0E520F6D-0D61-4805-B983-D5D84040A2D2}" srcOrd="4" destOrd="0" presId="urn:microsoft.com/office/officeart/2005/8/layout/bList2"/>
    <dgm:cxn modelId="{ABF21C9C-2B65-43D5-94D9-39EE1DB1117E}" type="presParOf" srcId="{0E520F6D-0D61-4805-B983-D5D84040A2D2}" destId="{8688E25D-0DC6-4807-89FB-67D948E26DAA}" srcOrd="0" destOrd="0" presId="urn:microsoft.com/office/officeart/2005/8/layout/bList2"/>
    <dgm:cxn modelId="{5D9CDA25-D4E2-4C56-BB41-8483C96EFFFB}" type="presParOf" srcId="{0E520F6D-0D61-4805-B983-D5D84040A2D2}" destId="{8000706D-6A1C-4065-9F05-C5758E18A8AD}" srcOrd="1" destOrd="0" presId="urn:microsoft.com/office/officeart/2005/8/layout/bList2"/>
    <dgm:cxn modelId="{914E8A2A-3EC1-459F-BF2F-8DACD15C7F76}" type="presParOf" srcId="{0E520F6D-0D61-4805-B983-D5D84040A2D2}" destId="{659C9EAB-E6FF-49FA-B818-87CD5DC4DB71}" srcOrd="2" destOrd="0" presId="urn:microsoft.com/office/officeart/2005/8/layout/bList2"/>
    <dgm:cxn modelId="{C391F958-F482-4910-A742-8E0B1338EC0A}" type="presParOf" srcId="{0E520F6D-0D61-4805-B983-D5D84040A2D2}" destId="{43BB384F-B986-40D0-87B4-1DB81D566B3C}" srcOrd="3" destOrd="0" presId="urn:microsoft.com/office/officeart/2005/8/layout/bList2"/>
    <dgm:cxn modelId="{1E308236-B9AA-44FB-8BEE-CC42CBF382C2}" type="presParOf" srcId="{8D9D089E-4A56-4080-BA4D-44A8798FCCA4}" destId="{3611838B-A490-43C3-ABD3-074EEA48F87B}" srcOrd="5" destOrd="0" presId="urn:microsoft.com/office/officeart/2005/8/layout/bList2"/>
    <dgm:cxn modelId="{0427E734-A30E-4BC2-83BA-5FA5380C27B3}" type="presParOf" srcId="{8D9D089E-4A56-4080-BA4D-44A8798FCCA4}" destId="{AA1D439F-94C9-4D4D-90FB-10B2AB87207B}" srcOrd="6" destOrd="0" presId="urn:microsoft.com/office/officeart/2005/8/layout/bList2"/>
    <dgm:cxn modelId="{3CC08492-C122-40BD-AAF1-C9830AC77C78}" type="presParOf" srcId="{AA1D439F-94C9-4D4D-90FB-10B2AB87207B}" destId="{7FADA50D-A9D6-47BF-938D-408D33076E9C}" srcOrd="0" destOrd="0" presId="urn:microsoft.com/office/officeart/2005/8/layout/bList2"/>
    <dgm:cxn modelId="{85720468-08D4-4D6F-9B10-A0BF9F264F3D}" type="presParOf" srcId="{AA1D439F-94C9-4D4D-90FB-10B2AB87207B}" destId="{BAC41925-4539-4CB5-9B4A-411D447552BF}" srcOrd="1" destOrd="0" presId="urn:microsoft.com/office/officeart/2005/8/layout/bList2"/>
    <dgm:cxn modelId="{7B7062E1-0692-4A1E-80FE-887FD42B11A6}" type="presParOf" srcId="{AA1D439F-94C9-4D4D-90FB-10B2AB87207B}" destId="{18028D71-07E4-4C21-9194-7DA1DC3D5F09}" srcOrd="2" destOrd="0" presId="urn:microsoft.com/office/officeart/2005/8/layout/bList2"/>
    <dgm:cxn modelId="{74508651-6917-4A5F-88C3-D4316E3D5765}" type="presParOf" srcId="{AA1D439F-94C9-4D4D-90FB-10B2AB87207B}" destId="{D8698A3C-3257-4273-A69C-3475BCA46F02}" srcOrd="3" destOrd="0" presId="urn:microsoft.com/office/officeart/2005/8/layout/bList2"/>
    <dgm:cxn modelId="{3D368A29-0EA5-4BE3-8007-F797ED6D6D57}" type="presParOf" srcId="{8D9D089E-4A56-4080-BA4D-44A8798FCCA4}" destId="{D304E2BC-87E2-45DC-AE05-4EEED95F7903}" srcOrd="7" destOrd="0" presId="urn:microsoft.com/office/officeart/2005/8/layout/bList2"/>
    <dgm:cxn modelId="{964B32EF-6BAE-4DBA-92A1-24B5E2F9197F}" type="presParOf" srcId="{8D9D089E-4A56-4080-BA4D-44A8798FCCA4}" destId="{D22BF711-3F25-46C0-8ACA-9D29535DD1C8}" srcOrd="8" destOrd="0" presId="urn:microsoft.com/office/officeart/2005/8/layout/bList2"/>
    <dgm:cxn modelId="{210D0170-D86C-4C67-9A84-FE63BFD68A77}" type="presParOf" srcId="{D22BF711-3F25-46C0-8ACA-9D29535DD1C8}" destId="{19E6AE14-A87A-49C3-B415-49E07A3854FC}" srcOrd="0" destOrd="0" presId="urn:microsoft.com/office/officeart/2005/8/layout/bList2"/>
    <dgm:cxn modelId="{A507B983-5125-46E5-943D-C77B44E9B9B4}" type="presParOf" srcId="{D22BF711-3F25-46C0-8ACA-9D29535DD1C8}" destId="{6D921AE1-B91D-4B32-A8DC-94499D464297}" srcOrd="1" destOrd="0" presId="urn:microsoft.com/office/officeart/2005/8/layout/bList2"/>
    <dgm:cxn modelId="{08313A57-85A7-43A8-AB93-6F777236C6CC}" type="presParOf" srcId="{D22BF711-3F25-46C0-8ACA-9D29535DD1C8}" destId="{35A6FC22-5125-4AD2-8B55-1B543D45B77F}" srcOrd="2" destOrd="0" presId="urn:microsoft.com/office/officeart/2005/8/layout/bList2"/>
    <dgm:cxn modelId="{2239C16E-301F-4DB5-B7B5-DBD5D5999EE8}" type="presParOf" srcId="{D22BF711-3F25-46C0-8ACA-9D29535DD1C8}" destId="{0548B579-1015-4507-AF91-25058740153E}" srcOrd="3" destOrd="0" presId="urn:microsoft.com/office/officeart/2005/8/layout/bList2"/>
    <dgm:cxn modelId="{DA52AC94-1400-4FF7-9311-28F85ABB0AD9}" type="presParOf" srcId="{8D9D089E-4A56-4080-BA4D-44A8798FCCA4}" destId="{80586017-0C62-4C9B-BCE8-9AA8AC9F7647}" srcOrd="9" destOrd="0" presId="urn:microsoft.com/office/officeart/2005/8/layout/bList2"/>
    <dgm:cxn modelId="{65BA0AB5-9325-49D3-A422-0EB567A07F11}" type="presParOf" srcId="{8D9D089E-4A56-4080-BA4D-44A8798FCCA4}" destId="{D562FF80-72EF-425A-88EF-5A2792979C96}" srcOrd="10" destOrd="0" presId="urn:microsoft.com/office/officeart/2005/8/layout/bList2"/>
    <dgm:cxn modelId="{F4CDEEDF-AD79-4E9C-873F-854E400BC174}" type="presParOf" srcId="{D562FF80-72EF-425A-88EF-5A2792979C96}" destId="{CF308AB8-ED0B-4698-A6FA-704C84D212E3}" srcOrd="0" destOrd="0" presId="urn:microsoft.com/office/officeart/2005/8/layout/bList2"/>
    <dgm:cxn modelId="{E6349D2C-55B7-4061-8C60-2DA64CBD834E}" type="presParOf" srcId="{D562FF80-72EF-425A-88EF-5A2792979C96}" destId="{8B874135-2C40-4102-888B-35D0EA1C0B3D}" srcOrd="1" destOrd="0" presId="urn:microsoft.com/office/officeart/2005/8/layout/bList2"/>
    <dgm:cxn modelId="{F3C2CEC1-1EFE-4A5B-9FEB-DC16D24A7FF0}" type="presParOf" srcId="{D562FF80-72EF-425A-88EF-5A2792979C96}" destId="{C366FA3E-C817-40C4-92B3-650C03087505}" srcOrd="2" destOrd="0" presId="urn:microsoft.com/office/officeart/2005/8/layout/bList2"/>
    <dgm:cxn modelId="{F06B079C-8093-4ED8-8F1B-E8A4B1101EFF}" type="presParOf" srcId="{D562FF80-72EF-425A-88EF-5A2792979C96}" destId="{35A11863-A5D7-458B-AC1D-706EF0B78137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6CBDCB-4224-4780-9D51-C9F33F895567}" type="doc">
      <dgm:prSet loTypeId="urn:microsoft.com/office/officeart/2005/8/layout/lProcess2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5366217-E6A0-46F1-B1CF-566FB35B7F6E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General Vietnamese restaurants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16641F-7831-4CCC-B3CC-87F911233F5A}" type="parTrans" cxnId="{99F6337F-57CE-4A43-B2AB-5CFD0BE16B41}">
      <dgm:prSet/>
      <dgm:spPr/>
      <dgm:t>
        <a:bodyPr/>
        <a:lstStyle/>
        <a:p>
          <a:endParaRPr lang="en-US"/>
        </a:p>
      </dgm:t>
    </dgm:pt>
    <dgm:pt modelId="{69EAEAB6-F7E0-4C53-857B-42C7958EF809}" type="sibTrans" cxnId="{99F6337F-57CE-4A43-B2AB-5CFD0BE16B41}">
      <dgm:prSet/>
      <dgm:spPr/>
      <dgm:t>
        <a:bodyPr/>
        <a:lstStyle/>
        <a:p>
          <a:endParaRPr lang="en-US"/>
        </a:p>
      </dgm:t>
    </dgm:pt>
    <dgm:pt modelId="{F6F15A92-3FC6-40B0-97D3-D01D67CA46DD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Known by only local people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46277AC-BABB-412F-900E-7C0D52FBFA56}" type="parTrans" cxnId="{BF766D4A-88B9-4D2E-B1DD-059A039B0F3E}">
      <dgm:prSet/>
      <dgm:spPr/>
      <dgm:t>
        <a:bodyPr/>
        <a:lstStyle/>
        <a:p>
          <a:endParaRPr lang="en-US"/>
        </a:p>
      </dgm:t>
    </dgm:pt>
    <dgm:pt modelId="{0665969E-2304-410B-B6D8-483D1B9A1422}" type="sibTrans" cxnId="{BF766D4A-88B9-4D2E-B1DD-059A039B0F3E}">
      <dgm:prSet/>
      <dgm:spPr/>
      <dgm:t>
        <a:bodyPr/>
        <a:lstStyle/>
        <a:p>
          <a:endParaRPr lang="en-US"/>
        </a:p>
      </dgm:t>
    </dgm:pt>
    <dgm:pt modelId="{14C797BD-ACFA-4FBD-ACDB-863397472C1B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No effective advertisement channel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EB0E8E7-399C-4D20-90DB-508B28E6B147}" type="parTrans" cxnId="{7AF32EC9-8F79-463D-B5E2-70B4602D8FCB}">
      <dgm:prSet/>
      <dgm:spPr/>
      <dgm:t>
        <a:bodyPr/>
        <a:lstStyle/>
        <a:p>
          <a:endParaRPr lang="en-US"/>
        </a:p>
      </dgm:t>
    </dgm:pt>
    <dgm:pt modelId="{F0A9A625-C9F1-4E2A-9DC1-57EA4D6F3F40}" type="sibTrans" cxnId="{7AF32EC9-8F79-463D-B5E2-70B4602D8FCB}">
      <dgm:prSet/>
      <dgm:spPr/>
      <dgm:t>
        <a:bodyPr/>
        <a:lstStyle/>
        <a:p>
          <a:endParaRPr lang="en-US"/>
        </a:p>
      </dgm:t>
    </dgm:pt>
    <dgm:pt modelId="{C74B911E-96BB-4DEC-BCDC-12C59CC234BC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Lack of customers understanding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63EE77-4D39-4EE9-8E52-AA384ACA5FA1}" type="parTrans" cxnId="{02C5035C-0A43-46C9-B7BF-77C839EF6BEA}">
      <dgm:prSet/>
      <dgm:spPr/>
      <dgm:t>
        <a:bodyPr/>
        <a:lstStyle/>
        <a:p>
          <a:endParaRPr lang="en-US"/>
        </a:p>
      </dgm:t>
    </dgm:pt>
    <dgm:pt modelId="{6F8AB79E-4EF3-4A42-9EF0-2A1AC3C221C6}" type="sibTrans" cxnId="{02C5035C-0A43-46C9-B7BF-77C839EF6BEA}">
      <dgm:prSet/>
      <dgm:spPr/>
      <dgm:t>
        <a:bodyPr/>
        <a:lstStyle/>
        <a:p>
          <a:endParaRPr lang="en-US"/>
        </a:p>
      </dgm:t>
    </dgm:pt>
    <dgm:pt modelId="{1420A59A-E51D-4FF7-9939-15310EB58109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Not being professional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C7F32B4-9996-4A68-8983-72CD49F3353D}" type="parTrans" cxnId="{3E17F7BD-81E7-43A4-88CE-94DC07EE5ED7}">
      <dgm:prSet/>
      <dgm:spPr/>
      <dgm:t>
        <a:bodyPr/>
        <a:lstStyle/>
        <a:p>
          <a:endParaRPr lang="en-US"/>
        </a:p>
      </dgm:t>
    </dgm:pt>
    <dgm:pt modelId="{AB6550EC-6FC7-4D70-9309-6766996420F4}" type="sibTrans" cxnId="{3E17F7BD-81E7-43A4-88CE-94DC07EE5ED7}">
      <dgm:prSet/>
      <dgm:spPr/>
      <dgm:t>
        <a:bodyPr/>
        <a:lstStyle/>
        <a:p>
          <a:endParaRPr lang="en-US"/>
        </a:p>
      </dgm:t>
    </dgm:pt>
    <dgm:pt modelId="{9A8F194D-BC04-4E3F-A628-74436E83DD4A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No complaint channel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E85042-3B8F-497D-AFA9-9166A117879A}" type="parTrans" cxnId="{43A31668-A3DD-4EAC-97F8-3AD2E638C4A9}">
      <dgm:prSet/>
      <dgm:spPr/>
      <dgm:t>
        <a:bodyPr/>
        <a:lstStyle/>
        <a:p>
          <a:endParaRPr lang="en-US"/>
        </a:p>
      </dgm:t>
    </dgm:pt>
    <dgm:pt modelId="{4E30723C-699C-48AC-9C37-9658A36961B8}" type="sibTrans" cxnId="{43A31668-A3DD-4EAC-97F8-3AD2E638C4A9}">
      <dgm:prSet/>
      <dgm:spPr/>
      <dgm:t>
        <a:bodyPr/>
        <a:lstStyle/>
        <a:p>
          <a:endParaRPr lang="en-US"/>
        </a:p>
      </dgm:t>
    </dgm:pt>
    <dgm:pt modelId="{5189A476-28F9-440A-8BD7-BBEF9181A535}">
      <dgm:prSet/>
      <dgm:spPr>
        <a:solidFill>
          <a:schemeClr val="accent3">
            <a:lumMod val="75000"/>
          </a:schemeClr>
        </a:solidFill>
      </dgm:spPr>
      <dgm:t>
        <a:bodyPr anchor="t"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Users’ problems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2677CB-A187-4D92-8BBF-CFE090DC5D65}" type="parTrans" cxnId="{63CA4049-F81F-4938-9C29-6134410AF9A5}">
      <dgm:prSet/>
      <dgm:spPr/>
      <dgm:t>
        <a:bodyPr/>
        <a:lstStyle/>
        <a:p>
          <a:endParaRPr lang="en-US"/>
        </a:p>
      </dgm:t>
    </dgm:pt>
    <dgm:pt modelId="{C7DDA7A7-8E32-43D1-B141-16B3D61E0672}" type="sibTrans" cxnId="{63CA4049-F81F-4938-9C29-6134410AF9A5}">
      <dgm:prSet/>
      <dgm:spPr/>
      <dgm:t>
        <a:bodyPr/>
        <a:lstStyle/>
        <a:p>
          <a:endParaRPr lang="en-US"/>
        </a:p>
      </dgm:t>
    </dgm:pt>
    <dgm:pt modelId="{BD56255B-427C-41F8-A6EB-47CC6A360B6B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Where is it located?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F6B36EA-A3DD-489B-B5A6-AEC41E162451}" type="parTrans" cxnId="{C9C8C9B8-B111-465B-877C-3B602EA38FBA}">
      <dgm:prSet/>
      <dgm:spPr/>
      <dgm:t>
        <a:bodyPr/>
        <a:lstStyle/>
        <a:p>
          <a:endParaRPr lang="en-US"/>
        </a:p>
      </dgm:t>
    </dgm:pt>
    <dgm:pt modelId="{09885E4C-476D-4E1C-B702-E881F3F50D2C}" type="sibTrans" cxnId="{C9C8C9B8-B111-465B-877C-3B602EA38FBA}">
      <dgm:prSet/>
      <dgm:spPr/>
      <dgm:t>
        <a:bodyPr/>
        <a:lstStyle/>
        <a:p>
          <a:endParaRPr lang="en-US"/>
        </a:p>
      </dgm:t>
    </dgm:pt>
    <dgm:pt modelId="{F4B45EB5-ECB9-4F1F-AFA4-857262F168A8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What menus they offer?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2CC0AAC-6C6A-417B-8F9A-95BC7B90386D}" type="parTrans" cxnId="{D0A2CCDD-5E96-413F-A780-1CFCA5C1DD17}">
      <dgm:prSet/>
      <dgm:spPr/>
      <dgm:t>
        <a:bodyPr/>
        <a:lstStyle/>
        <a:p>
          <a:endParaRPr lang="en-US"/>
        </a:p>
      </dgm:t>
    </dgm:pt>
    <dgm:pt modelId="{5D243872-58EC-4C8E-992A-0E11BB99B864}" type="sibTrans" cxnId="{D0A2CCDD-5E96-413F-A780-1CFCA5C1DD17}">
      <dgm:prSet/>
      <dgm:spPr/>
      <dgm:t>
        <a:bodyPr/>
        <a:lstStyle/>
        <a:p>
          <a:endParaRPr lang="en-US"/>
        </a:p>
      </dgm:t>
    </dgm:pt>
    <dgm:pt modelId="{10020CC1-968F-4BD8-9E54-7E337026183B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How about price?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7BAC842-4621-4C1F-8347-F354D55C5A44}" type="parTrans" cxnId="{7A66D5DF-D20F-4E67-B2C2-95E5697B9D5A}">
      <dgm:prSet/>
      <dgm:spPr/>
      <dgm:t>
        <a:bodyPr/>
        <a:lstStyle/>
        <a:p>
          <a:endParaRPr lang="en-US"/>
        </a:p>
      </dgm:t>
    </dgm:pt>
    <dgm:pt modelId="{905578E6-5BC1-480D-9A7E-BB27441CA934}" type="sibTrans" cxnId="{7A66D5DF-D20F-4E67-B2C2-95E5697B9D5A}">
      <dgm:prSet/>
      <dgm:spPr/>
      <dgm:t>
        <a:bodyPr/>
        <a:lstStyle/>
        <a:p>
          <a:endParaRPr lang="en-US"/>
        </a:p>
      </dgm:t>
    </dgm:pt>
    <dgm:pt modelId="{3A677489-EF1B-4FF7-96AA-D42CA9A2D71D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Etc.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A86596-A0BB-4198-A8E9-661AF84D6827}" type="parTrans" cxnId="{D0DFA84C-B58A-4959-BC0E-15244B0B0758}">
      <dgm:prSet/>
      <dgm:spPr/>
      <dgm:t>
        <a:bodyPr/>
        <a:lstStyle/>
        <a:p>
          <a:endParaRPr lang="en-US"/>
        </a:p>
      </dgm:t>
    </dgm:pt>
    <dgm:pt modelId="{D90DAB15-1AD6-4C5E-8277-B25647A8FE82}" type="sibTrans" cxnId="{D0DFA84C-B58A-4959-BC0E-15244B0B0758}">
      <dgm:prSet/>
      <dgm:spPr/>
      <dgm:t>
        <a:bodyPr/>
        <a:lstStyle/>
        <a:p>
          <a:endParaRPr lang="en-US"/>
        </a:p>
      </dgm:t>
    </dgm:pt>
    <dgm:pt modelId="{F0D91189-89CA-4C97-84F3-A02302FD25E6}" type="pres">
      <dgm:prSet presAssocID="{AB6CBDCB-4224-4780-9D51-C9F33F895567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089129-BD46-427D-999B-B26464E50039}" type="pres">
      <dgm:prSet presAssocID="{05366217-E6A0-46F1-B1CF-566FB35B7F6E}" presName="compNode" presStyleCnt="0"/>
      <dgm:spPr/>
    </dgm:pt>
    <dgm:pt modelId="{0031E9F8-8523-4AA4-AF3B-35A2213F2310}" type="pres">
      <dgm:prSet presAssocID="{05366217-E6A0-46F1-B1CF-566FB35B7F6E}" presName="aNode" presStyleLbl="bgShp" presStyleIdx="0" presStyleCnt="2"/>
      <dgm:spPr/>
      <dgm:t>
        <a:bodyPr/>
        <a:lstStyle/>
        <a:p>
          <a:endParaRPr lang="en-US"/>
        </a:p>
      </dgm:t>
    </dgm:pt>
    <dgm:pt modelId="{CAA55A23-7096-4B6C-8BF4-4147066465E3}" type="pres">
      <dgm:prSet presAssocID="{05366217-E6A0-46F1-B1CF-566FB35B7F6E}" presName="textNode" presStyleLbl="bgShp" presStyleIdx="0" presStyleCnt="2"/>
      <dgm:spPr/>
      <dgm:t>
        <a:bodyPr/>
        <a:lstStyle/>
        <a:p>
          <a:endParaRPr lang="en-US"/>
        </a:p>
      </dgm:t>
    </dgm:pt>
    <dgm:pt modelId="{BAA2E19C-5AA0-4EBA-A69A-55584D2742B6}" type="pres">
      <dgm:prSet presAssocID="{05366217-E6A0-46F1-B1CF-566FB35B7F6E}" presName="compChildNode" presStyleCnt="0"/>
      <dgm:spPr/>
    </dgm:pt>
    <dgm:pt modelId="{238C78D5-0E78-43B5-B58E-B7FED43D4E63}" type="pres">
      <dgm:prSet presAssocID="{05366217-E6A0-46F1-B1CF-566FB35B7F6E}" presName="theInnerList" presStyleCnt="0"/>
      <dgm:spPr/>
    </dgm:pt>
    <dgm:pt modelId="{3F0C947F-83B8-4B18-AC0A-763F8E7A5478}" type="pres">
      <dgm:prSet presAssocID="{F6F15A92-3FC6-40B0-97D3-D01D67CA46DD}" presName="child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16A359-5F89-4432-B5D8-7414E9B06BB0}" type="pres">
      <dgm:prSet presAssocID="{F6F15A92-3FC6-40B0-97D3-D01D67CA46DD}" presName="aSpace2" presStyleCnt="0"/>
      <dgm:spPr/>
    </dgm:pt>
    <dgm:pt modelId="{A8415980-44B1-4DC6-BE67-0F57109A9227}" type="pres">
      <dgm:prSet presAssocID="{14C797BD-ACFA-4FBD-ACDB-863397472C1B}" presName="child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458C96-66D8-4098-8F21-53CEDA4BFE8D}" type="pres">
      <dgm:prSet presAssocID="{14C797BD-ACFA-4FBD-ACDB-863397472C1B}" presName="aSpace2" presStyleCnt="0"/>
      <dgm:spPr/>
    </dgm:pt>
    <dgm:pt modelId="{2B1C7656-0E89-4A4B-BB43-A38D3CDB7FB6}" type="pres">
      <dgm:prSet presAssocID="{C74B911E-96BB-4DEC-BCDC-12C59CC234BC}" presName="child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3FF92F-F331-4698-A47B-82A634690666}" type="pres">
      <dgm:prSet presAssocID="{C74B911E-96BB-4DEC-BCDC-12C59CC234BC}" presName="aSpace2" presStyleCnt="0"/>
      <dgm:spPr/>
    </dgm:pt>
    <dgm:pt modelId="{D60F3D83-F806-4C02-804C-76954F8137AB}" type="pres">
      <dgm:prSet presAssocID="{1420A59A-E51D-4FF7-9939-15310EB58109}" presName="child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76CDA6-4814-43CF-96E8-56DB4D40EDA1}" type="pres">
      <dgm:prSet presAssocID="{1420A59A-E51D-4FF7-9939-15310EB58109}" presName="aSpace2" presStyleCnt="0"/>
      <dgm:spPr/>
    </dgm:pt>
    <dgm:pt modelId="{98045DB4-703F-4206-9CAB-1794BBD2291D}" type="pres">
      <dgm:prSet presAssocID="{9A8F194D-BC04-4E3F-A628-74436E83DD4A}" presName="child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34B7E-52AC-4578-83E3-9C4793BAB9F8}" type="pres">
      <dgm:prSet presAssocID="{05366217-E6A0-46F1-B1CF-566FB35B7F6E}" presName="aSpace" presStyleCnt="0"/>
      <dgm:spPr/>
    </dgm:pt>
    <dgm:pt modelId="{B63F6979-A46D-4CD0-9D73-5DA3BE5BAFB7}" type="pres">
      <dgm:prSet presAssocID="{5189A476-28F9-440A-8BD7-BBEF9181A535}" presName="compNode" presStyleCnt="0"/>
      <dgm:spPr/>
    </dgm:pt>
    <dgm:pt modelId="{2EB0F572-CDA0-4FF5-9673-ECA83222B208}" type="pres">
      <dgm:prSet presAssocID="{5189A476-28F9-440A-8BD7-BBEF9181A535}" presName="aNode" presStyleLbl="bgShp" presStyleIdx="1" presStyleCnt="2"/>
      <dgm:spPr/>
      <dgm:t>
        <a:bodyPr/>
        <a:lstStyle/>
        <a:p>
          <a:endParaRPr lang="en-US"/>
        </a:p>
      </dgm:t>
    </dgm:pt>
    <dgm:pt modelId="{FA59556E-E4DE-4F7E-852A-6DA4C26BFED1}" type="pres">
      <dgm:prSet presAssocID="{5189A476-28F9-440A-8BD7-BBEF9181A535}" presName="textNode" presStyleLbl="bgShp" presStyleIdx="1" presStyleCnt="2"/>
      <dgm:spPr/>
      <dgm:t>
        <a:bodyPr/>
        <a:lstStyle/>
        <a:p>
          <a:endParaRPr lang="en-US"/>
        </a:p>
      </dgm:t>
    </dgm:pt>
    <dgm:pt modelId="{778A87E0-120E-402C-A0E6-6459A9CE4C59}" type="pres">
      <dgm:prSet presAssocID="{5189A476-28F9-440A-8BD7-BBEF9181A535}" presName="compChildNode" presStyleCnt="0"/>
      <dgm:spPr/>
    </dgm:pt>
    <dgm:pt modelId="{C4AC0C3A-3A66-4935-836E-FCE12D02145D}" type="pres">
      <dgm:prSet presAssocID="{5189A476-28F9-440A-8BD7-BBEF9181A535}" presName="theInnerList" presStyleCnt="0"/>
      <dgm:spPr/>
    </dgm:pt>
    <dgm:pt modelId="{2993B768-1636-4C1E-92BD-53C363CA017A}" type="pres">
      <dgm:prSet presAssocID="{BD56255B-427C-41F8-A6EB-47CC6A360B6B}" presName="child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E654FD-58C5-4F6D-ADEF-36234857E0E8}" type="pres">
      <dgm:prSet presAssocID="{BD56255B-427C-41F8-A6EB-47CC6A360B6B}" presName="aSpace2" presStyleCnt="0"/>
      <dgm:spPr/>
    </dgm:pt>
    <dgm:pt modelId="{27A66B70-503E-4DA8-9267-9FA4358C9C9E}" type="pres">
      <dgm:prSet presAssocID="{F4B45EB5-ECB9-4F1F-AFA4-857262F168A8}" presName="child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BD317A-163C-432E-A4FB-CB9A3E4DA4E4}" type="pres">
      <dgm:prSet presAssocID="{F4B45EB5-ECB9-4F1F-AFA4-857262F168A8}" presName="aSpace2" presStyleCnt="0"/>
      <dgm:spPr/>
    </dgm:pt>
    <dgm:pt modelId="{2C575A9E-89A8-40BD-BB30-86415457EBA5}" type="pres">
      <dgm:prSet presAssocID="{10020CC1-968F-4BD8-9E54-7E337026183B}" presName="child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E635D8-A8B7-4931-B6E7-035272E06500}" type="pres">
      <dgm:prSet presAssocID="{10020CC1-968F-4BD8-9E54-7E337026183B}" presName="aSpace2" presStyleCnt="0"/>
      <dgm:spPr/>
    </dgm:pt>
    <dgm:pt modelId="{E7E9B9B1-222F-4DFC-8A5C-65EE85A0F6C1}" type="pres">
      <dgm:prSet presAssocID="{3A677489-EF1B-4FF7-96AA-D42CA9A2D71D}" presName="child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74AF25-97F5-487D-81BC-F5B0158E32BF}" type="presOf" srcId="{AB6CBDCB-4224-4780-9D51-C9F33F895567}" destId="{F0D91189-89CA-4C97-84F3-A02302FD25E6}" srcOrd="0" destOrd="0" presId="urn:microsoft.com/office/officeart/2005/8/layout/lProcess2"/>
    <dgm:cxn modelId="{99F6337F-57CE-4A43-B2AB-5CFD0BE16B41}" srcId="{AB6CBDCB-4224-4780-9D51-C9F33F895567}" destId="{05366217-E6A0-46F1-B1CF-566FB35B7F6E}" srcOrd="0" destOrd="0" parTransId="{0816641F-7831-4CCC-B3CC-87F911233F5A}" sibTransId="{69EAEAB6-F7E0-4C53-857B-42C7958EF809}"/>
    <dgm:cxn modelId="{BF766D4A-88B9-4D2E-B1DD-059A039B0F3E}" srcId="{05366217-E6A0-46F1-B1CF-566FB35B7F6E}" destId="{F6F15A92-3FC6-40B0-97D3-D01D67CA46DD}" srcOrd="0" destOrd="0" parTransId="{046277AC-BABB-412F-900E-7C0D52FBFA56}" sibTransId="{0665969E-2304-410B-B6D8-483D1B9A1422}"/>
    <dgm:cxn modelId="{02C5035C-0A43-46C9-B7BF-77C839EF6BEA}" srcId="{05366217-E6A0-46F1-B1CF-566FB35B7F6E}" destId="{C74B911E-96BB-4DEC-BCDC-12C59CC234BC}" srcOrd="2" destOrd="0" parTransId="{0763EE77-4D39-4EE9-8E52-AA384ACA5FA1}" sibTransId="{6F8AB79E-4EF3-4A42-9EF0-2A1AC3C221C6}"/>
    <dgm:cxn modelId="{7A66D5DF-D20F-4E67-B2C2-95E5697B9D5A}" srcId="{5189A476-28F9-440A-8BD7-BBEF9181A535}" destId="{10020CC1-968F-4BD8-9E54-7E337026183B}" srcOrd="2" destOrd="0" parTransId="{D7BAC842-4621-4C1F-8347-F354D55C5A44}" sibTransId="{905578E6-5BC1-480D-9A7E-BB27441CA934}"/>
    <dgm:cxn modelId="{5F57EEBF-A1C8-4592-B206-700CECBCB899}" type="presOf" srcId="{05366217-E6A0-46F1-B1CF-566FB35B7F6E}" destId="{0031E9F8-8523-4AA4-AF3B-35A2213F2310}" srcOrd="0" destOrd="0" presId="urn:microsoft.com/office/officeart/2005/8/layout/lProcess2"/>
    <dgm:cxn modelId="{D0DFA84C-B58A-4959-BC0E-15244B0B0758}" srcId="{5189A476-28F9-440A-8BD7-BBEF9181A535}" destId="{3A677489-EF1B-4FF7-96AA-D42CA9A2D71D}" srcOrd="3" destOrd="0" parTransId="{CEA86596-A0BB-4198-A8E9-661AF84D6827}" sibTransId="{D90DAB15-1AD6-4C5E-8277-B25647A8FE82}"/>
    <dgm:cxn modelId="{44EFB893-8D23-475A-AA3E-9AC8FF2DA338}" type="presOf" srcId="{5189A476-28F9-440A-8BD7-BBEF9181A535}" destId="{FA59556E-E4DE-4F7E-852A-6DA4C26BFED1}" srcOrd="1" destOrd="0" presId="urn:microsoft.com/office/officeart/2005/8/layout/lProcess2"/>
    <dgm:cxn modelId="{63CA4049-F81F-4938-9C29-6134410AF9A5}" srcId="{AB6CBDCB-4224-4780-9D51-C9F33F895567}" destId="{5189A476-28F9-440A-8BD7-BBEF9181A535}" srcOrd="1" destOrd="0" parTransId="{862677CB-A187-4D92-8BBF-CFE090DC5D65}" sibTransId="{C7DDA7A7-8E32-43D1-B141-16B3D61E0672}"/>
    <dgm:cxn modelId="{03BAFA22-47E7-4A19-B457-2346F927122B}" type="presOf" srcId="{F6F15A92-3FC6-40B0-97D3-D01D67CA46DD}" destId="{3F0C947F-83B8-4B18-AC0A-763F8E7A5478}" srcOrd="0" destOrd="0" presId="urn:microsoft.com/office/officeart/2005/8/layout/lProcess2"/>
    <dgm:cxn modelId="{43A31668-A3DD-4EAC-97F8-3AD2E638C4A9}" srcId="{05366217-E6A0-46F1-B1CF-566FB35B7F6E}" destId="{9A8F194D-BC04-4E3F-A628-74436E83DD4A}" srcOrd="4" destOrd="0" parTransId="{8DE85042-3B8F-497D-AFA9-9166A117879A}" sibTransId="{4E30723C-699C-48AC-9C37-9658A36961B8}"/>
    <dgm:cxn modelId="{D0A2CCDD-5E96-413F-A780-1CFCA5C1DD17}" srcId="{5189A476-28F9-440A-8BD7-BBEF9181A535}" destId="{F4B45EB5-ECB9-4F1F-AFA4-857262F168A8}" srcOrd="1" destOrd="0" parTransId="{F2CC0AAC-6C6A-417B-8F9A-95BC7B90386D}" sibTransId="{5D243872-58EC-4C8E-992A-0E11BB99B864}"/>
    <dgm:cxn modelId="{792F7E17-12CE-403C-9FD6-E3AC4C9828C6}" type="presOf" srcId="{10020CC1-968F-4BD8-9E54-7E337026183B}" destId="{2C575A9E-89A8-40BD-BB30-86415457EBA5}" srcOrd="0" destOrd="0" presId="urn:microsoft.com/office/officeart/2005/8/layout/lProcess2"/>
    <dgm:cxn modelId="{D2822AD9-95F9-458B-8557-B6CE07F1892F}" type="presOf" srcId="{F4B45EB5-ECB9-4F1F-AFA4-857262F168A8}" destId="{27A66B70-503E-4DA8-9267-9FA4358C9C9E}" srcOrd="0" destOrd="0" presId="urn:microsoft.com/office/officeart/2005/8/layout/lProcess2"/>
    <dgm:cxn modelId="{AAADFD0E-2BDC-44D3-8026-0DBA0D1AF602}" type="presOf" srcId="{14C797BD-ACFA-4FBD-ACDB-863397472C1B}" destId="{A8415980-44B1-4DC6-BE67-0F57109A9227}" srcOrd="0" destOrd="0" presId="urn:microsoft.com/office/officeart/2005/8/layout/lProcess2"/>
    <dgm:cxn modelId="{09843D35-DF3C-4EF9-BD55-24BBBD939A25}" type="presOf" srcId="{1420A59A-E51D-4FF7-9939-15310EB58109}" destId="{D60F3D83-F806-4C02-804C-76954F8137AB}" srcOrd="0" destOrd="0" presId="urn:microsoft.com/office/officeart/2005/8/layout/lProcess2"/>
    <dgm:cxn modelId="{7AF32EC9-8F79-463D-B5E2-70B4602D8FCB}" srcId="{05366217-E6A0-46F1-B1CF-566FB35B7F6E}" destId="{14C797BD-ACFA-4FBD-ACDB-863397472C1B}" srcOrd="1" destOrd="0" parTransId="{5EB0E8E7-399C-4D20-90DB-508B28E6B147}" sibTransId="{F0A9A625-C9F1-4E2A-9DC1-57EA4D6F3F40}"/>
    <dgm:cxn modelId="{FEC7AD05-9895-43D7-BBF2-0556F8CCD787}" type="presOf" srcId="{9A8F194D-BC04-4E3F-A628-74436E83DD4A}" destId="{98045DB4-703F-4206-9CAB-1794BBD2291D}" srcOrd="0" destOrd="0" presId="urn:microsoft.com/office/officeart/2005/8/layout/lProcess2"/>
    <dgm:cxn modelId="{A887E09A-7486-4A0E-AED8-0D32D7527B7D}" type="presOf" srcId="{05366217-E6A0-46F1-B1CF-566FB35B7F6E}" destId="{CAA55A23-7096-4B6C-8BF4-4147066465E3}" srcOrd="1" destOrd="0" presId="urn:microsoft.com/office/officeart/2005/8/layout/lProcess2"/>
    <dgm:cxn modelId="{AFC3344D-03B7-4CEA-BB91-FAFBF22376F1}" type="presOf" srcId="{BD56255B-427C-41F8-A6EB-47CC6A360B6B}" destId="{2993B768-1636-4C1E-92BD-53C363CA017A}" srcOrd="0" destOrd="0" presId="urn:microsoft.com/office/officeart/2005/8/layout/lProcess2"/>
    <dgm:cxn modelId="{0838AF87-504A-409C-9AFF-BD183BC97A33}" type="presOf" srcId="{5189A476-28F9-440A-8BD7-BBEF9181A535}" destId="{2EB0F572-CDA0-4FF5-9673-ECA83222B208}" srcOrd="0" destOrd="0" presId="urn:microsoft.com/office/officeart/2005/8/layout/lProcess2"/>
    <dgm:cxn modelId="{043005F8-E6A5-4102-AE50-295D6B3DA447}" type="presOf" srcId="{C74B911E-96BB-4DEC-BCDC-12C59CC234BC}" destId="{2B1C7656-0E89-4A4B-BB43-A38D3CDB7FB6}" srcOrd="0" destOrd="0" presId="urn:microsoft.com/office/officeart/2005/8/layout/lProcess2"/>
    <dgm:cxn modelId="{106D59A0-02B9-4F02-8F83-5A7D517C9C81}" type="presOf" srcId="{3A677489-EF1B-4FF7-96AA-D42CA9A2D71D}" destId="{E7E9B9B1-222F-4DFC-8A5C-65EE85A0F6C1}" srcOrd="0" destOrd="0" presId="urn:microsoft.com/office/officeart/2005/8/layout/lProcess2"/>
    <dgm:cxn modelId="{3E17F7BD-81E7-43A4-88CE-94DC07EE5ED7}" srcId="{05366217-E6A0-46F1-B1CF-566FB35B7F6E}" destId="{1420A59A-E51D-4FF7-9939-15310EB58109}" srcOrd="3" destOrd="0" parTransId="{2C7F32B4-9996-4A68-8983-72CD49F3353D}" sibTransId="{AB6550EC-6FC7-4D70-9309-6766996420F4}"/>
    <dgm:cxn modelId="{C9C8C9B8-B111-465B-877C-3B602EA38FBA}" srcId="{5189A476-28F9-440A-8BD7-BBEF9181A535}" destId="{BD56255B-427C-41F8-A6EB-47CC6A360B6B}" srcOrd="0" destOrd="0" parTransId="{0F6B36EA-A3DD-489B-B5A6-AEC41E162451}" sibTransId="{09885E4C-476D-4E1C-B702-E881F3F50D2C}"/>
    <dgm:cxn modelId="{AC1230EC-7517-492E-9148-4920EF92F0F0}" type="presParOf" srcId="{F0D91189-89CA-4C97-84F3-A02302FD25E6}" destId="{40089129-BD46-427D-999B-B26464E50039}" srcOrd="0" destOrd="0" presId="urn:microsoft.com/office/officeart/2005/8/layout/lProcess2"/>
    <dgm:cxn modelId="{D71DE916-E1BA-4265-9E7F-ECD072E00E12}" type="presParOf" srcId="{40089129-BD46-427D-999B-B26464E50039}" destId="{0031E9F8-8523-4AA4-AF3B-35A2213F2310}" srcOrd="0" destOrd="0" presId="urn:microsoft.com/office/officeart/2005/8/layout/lProcess2"/>
    <dgm:cxn modelId="{7DC2608B-FBF8-4E86-8D49-C73F818908C0}" type="presParOf" srcId="{40089129-BD46-427D-999B-B26464E50039}" destId="{CAA55A23-7096-4B6C-8BF4-4147066465E3}" srcOrd="1" destOrd="0" presId="urn:microsoft.com/office/officeart/2005/8/layout/lProcess2"/>
    <dgm:cxn modelId="{8EEFEEC3-353F-4EBB-8AA5-861A652B6FD4}" type="presParOf" srcId="{40089129-BD46-427D-999B-B26464E50039}" destId="{BAA2E19C-5AA0-4EBA-A69A-55584D2742B6}" srcOrd="2" destOrd="0" presId="urn:microsoft.com/office/officeart/2005/8/layout/lProcess2"/>
    <dgm:cxn modelId="{78432F4C-9198-4141-8147-572DBA44849B}" type="presParOf" srcId="{BAA2E19C-5AA0-4EBA-A69A-55584D2742B6}" destId="{238C78D5-0E78-43B5-B58E-B7FED43D4E63}" srcOrd="0" destOrd="0" presId="urn:microsoft.com/office/officeart/2005/8/layout/lProcess2"/>
    <dgm:cxn modelId="{B5718DC2-85B8-46F8-9BA2-F3ED0C69594B}" type="presParOf" srcId="{238C78D5-0E78-43B5-B58E-B7FED43D4E63}" destId="{3F0C947F-83B8-4B18-AC0A-763F8E7A5478}" srcOrd="0" destOrd="0" presId="urn:microsoft.com/office/officeart/2005/8/layout/lProcess2"/>
    <dgm:cxn modelId="{6611BC08-059E-489A-8A9B-DAC8610CDCBD}" type="presParOf" srcId="{238C78D5-0E78-43B5-B58E-B7FED43D4E63}" destId="{4716A359-5F89-4432-B5D8-7414E9B06BB0}" srcOrd="1" destOrd="0" presId="urn:microsoft.com/office/officeart/2005/8/layout/lProcess2"/>
    <dgm:cxn modelId="{CBAB53A1-B8FE-48DE-992A-F649BACC587D}" type="presParOf" srcId="{238C78D5-0E78-43B5-B58E-B7FED43D4E63}" destId="{A8415980-44B1-4DC6-BE67-0F57109A9227}" srcOrd="2" destOrd="0" presId="urn:microsoft.com/office/officeart/2005/8/layout/lProcess2"/>
    <dgm:cxn modelId="{7C37B831-9E2C-46CD-B6E0-7A29287958BF}" type="presParOf" srcId="{238C78D5-0E78-43B5-B58E-B7FED43D4E63}" destId="{87458C96-66D8-4098-8F21-53CEDA4BFE8D}" srcOrd="3" destOrd="0" presId="urn:microsoft.com/office/officeart/2005/8/layout/lProcess2"/>
    <dgm:cxn modelId="{4B27D4FC-64B4-412D-BBA4-A3CA99CAE0F3}" type="presParOf" srcId="{238C78D5-0E78-43B5-B58E-B7FED43D4E63}" destId="{2B1C7656-0E89-4A4B-BB43-A38D3CDB7FB6}" srcOrd="4" destOrd="0" presId="urn:microsoft.com/office/officeart/2005/8/layout/lProcess2"/>
    <dgm:cxn modelId="{8B878623-B6F7-4C08-857C-7EAA09084BC9}" type="presParOf" srcId="{238C78D5-0E78-43B5-B58E-B7FED43D4E63}" destId="{883FF92F-F331-4698-A47B-82A634690666}" srcOrd="5" destOrd="0" presId="urn:microsoft.com/office/officeart/2005/8/layout/lProcess2"/>
    <dgm:cxn modelId="{9DF08254-FEBA-4B49-929B-56F7E6211FDB}" type="presParOf" srcId="{238C78D5-0E78-43B5-B58E-B7FED43D4E63}" destId="{D60F3D83-F806-4C02-804C-76954F8137AB}" srcOrd="6" destOrd="0" presId="urn:microsoft.com/office/officeart/2005/8/layout/lProcess2"/>
    <dgm:cxn modelId="{2026DCBA-1FF7-467B-AD4B-938E6FE87493}" type="presParOf" srcId="{238C78D5-0E78-43B5-B58E-B7FED43D4E63}" destId="{2B76CDA6-4814-43CF-96E8-56DB4D40EDA1}" srcOrd="7" destOrd="0" presId="urn:microsoft.com/office/officeart/2005/8/layout/lProcess2"/>
    <dgm:cxn modelId="{D85B6C0D-C620-4074-A598-AB4AB3DA90A8}" type="presParOf" srcId="{238C78D5-0E78-43B5-B58E-B7FED43D4E63}" destId="{98045DB4-703F-4206-9CAB-1794BBD2291D}" srcOrd="8" destOrd="0" presId="urn:microsoft.com/office/officeart/2005/8/layout/lProcess2"/>
    <dgm:cxn modelId="{85A4241F-87C6-4EF4-80EE-A47A328DCDD0}" type="presParOf" srcId="{F0D91189-89CA-4C97-84F3-A02302FD25E6}" destId="{47B34B7E-52AC-4578-83E3-9C4793BAB9F8}" srcOrd="1" destOrd="0" presId="urn:microsoft.com/office/officeart/2005/8/layout/lProcess2"/>
    <dgm:cxn modelId="{24B61857-8D27-4E42-BD23-830C4B26FA83}" type="presParOf" srcId="{F0D91189-89CA-4C97-84F3-A02302FD25E6}" destId="{B63F6979-A46D-4CD0-9D73-5DA3BE5BAFB7}" srcOrd="2" destOrd="0" presId="urn:microsoft.com/office/officeart/2005/8/layout/lProcess2"/>
    <dgm:cxn modelId="{831FB7FB-7A9E-4A8F-8137-E34A4A900673}" type="presParOf" srcId="{B63F6979-A46D-4CD0-9D73-5DA3BE5BAFB7}" destId="{2EB0F572-CDA0-4FF5-9673-ECA83222B208}" srcOrd="0" destOrd="0" presId="urn:microsoft.com/office/officeart/2005/8/layout/lProcess2"/>
    <dgm:cxn modelId="{77BEB4FC-9911-46A2-94D9-31E2EE4F1F23}" type="presParOf" srcId="{B63F6979-A46D-4CD0-9D73-5DA3BE5BAFB7}" destId="{FA59556E-E4DE-4F7E-852A-6DA4C26BFED1}" srcOrd="1" destOrd="0" presId="urn:microsoft.com/office/officeart/2005/8/layout/lProcess2"/>
    <dgm:cxn modelId="{AF12A1CB-1350-4631-B71B-B0C53D814DF0}" type="presParOf" srcId="{B63F6979-A46D-4CD0-9D73-5DA3BE5BAFB7}" destId="{778A87E0-120E-402C-A0E6-6459A9CE4C59}" srcOrd="2" destOrd="0" presId="urn:microsoft.com/office/officeart/2005/8/layout/lProcess2"/>
    <dgm:cxn modelId="{A2AC3782-0C4F-448E-8B86-00EAEC793964}" type="presParOf" srcId="{778A87E0-120E-402C-A0E6-6459A9CE4C59}" destId="{C4AC0C3A-3A66-4935-836E-FCE12D02145D}" srcOrd="0" destOrd="0" presId="urn:microsoft.com/office/officeart/2005/8/layout/lProcess2"/>
    <dgm:cxn modelId="{B9AF1D09-9C57-4F37-B16C-414B8B4C0DDE}" type="presParOf" srcId="{C4AC0C3A-3A66-4935-836E-FCE12D02145D}" destId="{2993B768-1636-4C1E-92BD-53C363CA017A}" srcOrd="0" destOrd="0" presId="urn:microsoft.com/office/officeart/2005/8/layout/lProcess2"/>
    <dgm:cxn modelId="{D541F8F2-CB9D-4B1D-9865-DF10E0CAE605}" type="presParOf" srcId="{C4AC0C3A-3A66-4935-836E-FCE12D02145D}" destId="{13E654FD-58C5-4F6D-ADEF-36234857E0E8}" srcOrd="1" destOrd="0" presId="urn:microsoft.com/office/officeart/2005/8/layout/lProcess2"/>
    <dgm:cxn modelId="{A030406E-8359-4ECB-AD4E-05A4171873A7}" type="presParOf" srcId="{C4AC0C3A-3A66-4935-836E-FCE12D02145D}" destId="{27A66B70-503E-4DA8-9267-9FA4358C9C9E}" srcOrd="2" destOrd="0" presId="urn:microsoft.com/office/officeart/2005/8/layout/lProcess2"/>
    <dgm:cxn modelId="{3E695616-BDB8-499D-80B6-3507284CEFDC}" type="presParOf" srcId="{C4AC0C3A-3A66-4935-836E-FCE12D02145D}" destId="{79BD317A-163C-432E-A4FB-CB9A3E4DA4E4}" srcOrd="3" destOrd="0" presId="urn:microsoft.com/office/officeart/2005/8/layout/lProcess2"/>
    <dgm:cxn modelId="{DD6E7792-19F8-4213-91A2-E2053551F0D8}" type="presParOf" srcId="{C4AC0C3A-3A66-4935-836E-FCE12D02145D}" destId="{2C575A9E-89A8-40BD-BB30-86415457EBA5}" srcOrd="4" destOrd="0" presId="urn:microsoft.com/office/officeart/2005/8/layout/lProcess2"/>
    <dgm:cxn modelId="{D48D0C85-8C07-4E22-B990-696555003D9F}" type="presParOf" srcId="{C4AC0C3A-3A66-4935-836E-FCE12D02145D}" destId="{E6E635D8-A8B7-4931-B6E7-035272E06500}" srcOrd="5" destOrd="0" presId="urn:microsoft.com/office/officeart/2005/8/layout/lProcess2"/>
    <dgm:cxn modelId="{1C44125D-E6BD-44E0-8BD6-FF5A80780DA7}" type="presParOf" srcId="{C4AC0C3A-3A66-4935-836E-FCE12D02145D}" destId="{E7E9B9B1-222F-4DFC-8A5C-65EE85A0F6C1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380AB0-BBA1-4FBB-BEBB-C84AB0F31A05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18F822-DCA2-4C47-BDFF-9EB8AE5FA61C}">
      <dgm:prSet/>
      <dgm:spPr>
        <a:effectLst>
          <a:glow rad="139700">
            <a:schemeClr val="accent5">
              <a:satMod val="175000"/>
              <a:alpha val="74000"/>
            </a:schemeClr>
          </a:glow>
        </a:effectLst>
      </dgm:spPr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  <a:effectLst>
                <a:glow rad="50800">
                  <a:schemeClr val="accent3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Help restaurants to have a cheap online communication channel</a:t>
          </a:r>
          <a:endParaRPr lang="en-US" dirty="0">
            <a:solidFill>
              <a:schemeClr val="bg1"/>
            </a:solidFill>
            <a:effectLst>
              <a:glow rad="50800">
                <a:schemeClr val="accent3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958A07B-966E-4E07-AF74-0B5E062903CD}" type="parTrans" cxnId="{3D8FC68F-1981-40FF-A12F-C12DBF58C901}">
      <dgm:prSet/>
      <dgm:spPr/>
      <dgm:t>
        <a:bodyPr/>
        <a:lstStyle/>
        <a:p>
          <a:endParaRPr lang="en-US"/>
        </a:p>
      </dgm:t>
    </dgm:pt>
    <dgm:pt modelId="{BC31B38C-2026-44DB-ACDD-A77ECA8208FC}" type="sibTrans" cxnId="{3D8FC68F-1981-40FF-A12F-C12DBF58C901}">
      <dgm:prSet/>
      <dgm:spPr/>
      <dgm:t>
        <a:bodyPr/>
        <a:lstStyle/>
        <a:p>
          <a:endParaRPr lang="en-US"/>
        </a:p>
      </dgm:t>
    </dgm:pt>
    <dgm:pt modelId="{164F37CD-11E0-4342-855D-FCD7946938CB}">
      <dgm:prSet/>
      <dgm:spPr>
        <a:effectLst>
          <a:glow rad="139700">
            <a:schemeClr val="accent5">
              <a:satMod val="175000"/>
              <a:alpha val="74000"/>
            </a:schemeClr>
          </a:glow>
        </a:effectLst>
      </dgm:spPr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  <a:effectLst>
                <a:glow rad="50800">
                  <a:schemeClr val="accent3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Help customers to come to one place and get all information needed</a:t>
          </a:r>
          <a:endParaRPr lang="en-US" dirty="0">
            <a:solidFill>
              <a:schemeClr val="bg1"/>
            </a:solidFill>
            <a:effectLst>
              <a:glow rad="50800">
                <a:schemeClr val="accent3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804C71E-2399-4D55-98F2-9F0229E00FA7}" type="parTrans" cxnId="{9FA61E28-98C4-4F36-BDA8-CDADF7310105}">
      <dgm:prSet/>
      <dgm:spPr/>
      <dgm:t>
        <a:bodyPr/>
        <a:lstStyle/>
        <a:p>
          <a:endParaRPr lang="en-US"/>
        </a:p>
      </dgm:t>
    </dgm:pt>
    <dgm:pt modelId="{3EA695CB-1F21-4FBE-8489-BB77B1F7C93F}" type="sibTrans" cxnId="{9FA61E28-98C4-4F36-BDA8-CDADF7310105}">
      <dgm:prSet/>
      <dgm:spPr/>
      <dgm:t>
        <a:bodyPr/>
        <a:lstStyle/>
        <a:p>
          <a:endParaRPr lang="en-US"/>
        </a:p>
      </dgm:t>
    </dgm:pt>
    <dgm:pt modelId="{63C0F271-30F8-490E-954F-C03456D279EB}">
      <dgm:prSet/>
      <dgm:spPr>
        <a:effectLst>
          <a:glow rad="139700">
            <a:schemeClr val="accent5">
              <a:satMod val="175000"/>
              <a:alpha val="74000"/>
            </a:schemeClr>
          </a:glow>
        </a:effectLst>
      </dgm:spPr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  <a:effectLst>
                <a:glow rad="50800">
                  <a:schemeClr val="accent3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Create a restaurants centric based information in Hanoi</a:t>
          </a:r>
          <a:endParaRPr lang="en-US" dirty="0">
            <a:solidFill>
              <a:schemeClr val="bg1"/>
            </a:solidFill>
            <a:effectLst>
              <a:glow rad="50800">
                <a:schemeClr val="accent3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156CE2-6CB4-421D-BAD2-B4BBB95E0312}" type="parTrans" cxnId="{6CE1AAE5-3FDF-4926-8A75-AF3EBCC69F15}">
      <dgm:prSet/>
      <dgm:spPr/>
      <dgm:t>
        <a:bodyPr/>
        <a:lstStyle/>
        <a:p>
          <a:endParaRPr lang="en-US"/>
        </a:p>
      </dgm:t>
    </dgm:pt>
    <dgm:pt modelId="{4D03BF72-453D-4C41-849A-CFFB3960325E}" type="sibTrans" cxnId="{6CE1AAE5-3FDF-4926-8A75-AF3EBCC69F15}">
      <dgm:prSet/>
      <dgm:spPr/>
      <dgm:t>
        <a:bodyPr/>
        <a:lstStyle/>
        <a:p>
          <a:endParaRPr lang="en-US"/>
        </a:p>
      </dgm:t>
    </dgm:pt>
    <dgm:pt modelId="{65DDECF4-B492-4A2F-B537-0B66C30913BC}" type="pres">
      <dgm:prSet presAssocID="{7D380AB0-BBA1-4FBB-BEBB-C84AB0F31A0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D4BDE15-D3DC-4189-88F3-FBD0500BF6E1}" type="pres">
      <dgm:prSet presAssocID="{A518F822-DCA2-4C47-BDFF-9EB8AE5FA61C}" presName="composite" presStyleCnt="0"/>
      <dgm:spPr/>
    </dgm:pt>
    <dgm:pt modelId="{266FD19B-0F0F-4691-A7E4-7048242E9FCF}" type="pres">
      <dgm:prSet presAssocID="{A518F822-DCA2-4C47-BDFF-9EB8AE5FA61C}" presName="LShape" presStyleLbl="alignNode1" presStyleIdx="0" presStyleCnt="5"/>
      <dgm:spPr>
        <a:effectLst>
          <a:glow rad="139700">
            <a:schemeClr val="accent5">
              <a:satMod val="175000"/>
              <a:alpha val="74000"/>
            </a:schemeClr>
          </a:glow>
        </a:effectLst>
      </dgm:spPr>
    </dgm:pt>
    <dgm:pt modelId="{125F834C-8609-4B23-9036-5F805CB6902F}" type="pres">
      <dgm:prSet presAssocID="{A518F822-DCA2-4C47-BDFF-9EB8AE5FA61C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09A289-B0C2-40AC-8674-8DA4BFE5EC3E}" type="pres">
      <dgm:prSet presAssocID="{A518F822-DCA2-4C47-BDFF-9EB8AE5FA61C}" presName="Triangle" presStyleLbl="alignNode1" presStyleIdx="1" presStyleCnt="5"/>
      <dgm:spPr>
        <a:effectLst>
          <a:glow rad="139700">
            <a:schemeClr val="accent5">
              <a:satMod val="175000"/>
              <a:alpha val="74000"/>
            </a:schemeClr>
          </a:glow>
        </a:effectLst>
      </dgm:spPr>
    </dgm:pt>
    <dgm:pt modelId="{9441135E-94A8-4EE9-8F49-96C42ACFA51B}" type="pres">
      <dgm:prSet presAssocID="{BC31B38C-2026-44DB-ACDD-A77ECA8208FC}" presName="sibTrans" presStyleCnt="0"/>
      <dgm:spPr/>
    </dgm:pt>
    <dgm:pt modelId="{07F7968E-E019-403A-B453-B98880BA69D5}" type="pres">
      <dgm:prSet presAssocID="{BC31B38C-2026-44DB-ACDD-A77ECA8208FC}" presName="space" presStyleCnt="0"/>
      <dgm:spPr/>
    </dgm:pt>
    <dgm:pt modelId="{19AC724A-B562-4891-A6AF-D85854F536EC}" type="pres">
      <dgm:prSet presAssocID="{164F37CD-11E0-4342-855D-FCD7946938CB}" presName="composite" presStyleCnt="0"/>
      <dgm:spPr/>
    </dgm:pt>
    <dgm:pt modelId="{9BE5A5C3-B5EB-4C8B-A9F4-0312AE5B9AA0}" type="pres">
      <dgm:prSet presAssocID="{164F37CD-11E0-4342-855D-FCD7946938CB}" presName="LShape" presStyleLbl="alignNode1" presStyleIdx="2" presStyleCnt="5"/>
      <dgm:spPr>
        <a:effectLst>
          <a:glow rad="139700">
            <a:schemeClr val="accent5">
              <a:satMod val="175000"/>
              <a:alpha val="74000"/>
            </a:schemeClr>
          </a:glow>
        </a:effectLst>
      </dgm:spPr>
    </dgm:pt>
    <dgm:pt modelId="{DECAE4E9-CAD4-4698-B0E9-B17305EF148F}" type="pres">
      <dgm:prSet presAssocID="{164F37CD-11E0-4342-855D-FCD7946938CB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EA16D4-31B2-406C-BBF6-5FF033A3DC22}" type="pres">
      <dgm:prSet presAssocID="{164F37CD-11E0-4342-855D-FCD7946938CB}" presName="Triangle" presStyleLbl="alignNode1" presStyleIdx="3" presStyleCnt="5"/>
      <dgm:spPr>
        <a:effectLst>
          <a:glow rad="139700">
            <a:schemeClr val="accent5">
              <a:satMod val="175000"/>
              <a:alpha val="74000"/>
            </a:schemeClr>
          </a:glow>
        </a:effectLst>
      </dgm:spPr>
    </dgm:pt>
    <dgm:pt modelId="{71CEF3A6-4CC5-4350-B056-530BE4383ADD}" type="pres">
      <dgm:prSet presAssocID="{3EA695CB-1F21-4FBE-8489-BB77B1F7C93F}" presName="sibTrans" presStyleCnt="0"/>
      <dgm:spPr/>
    </dgm:pt>
    <dgm:pt modelId="{C7205BB1-73A1-4E9A-A1CE-FC5FE446BB0C}" type="pres">
      <dgm:prSet presAssocID="{3EA695CB-1F21-4FBE-8489-BB77B1F7C93F}" presName="space" presStyleCnt="0"/>
      <dgm:spPr/>
    </dgm:pt>
    <dgm:pt modelId="{1704EDDD-9FA6-495B-A429-A42882E2DF26}" type="pres">
      <dgm:prSet presAssocID="{63C0F271-30F8-490E-954F-C03456D279EB}" presName="composite" presStyleCnt="0"/>
      <dgm:spPr/>
    </dgm:pt>
    <dgm:pt modelId="{8845C8D6-E849-4FCF-B8E9-9F6CFD73BE87}" type="pres">
      <dgm:prSet presAssocID="{63C0F271-30F8-490E-954F-C03456D279EB}" presName="LShape" presStyleLbl="alignNode1" presStyleIdx="4" presStyleCnt="5"/>
      <dgm:spPr>
        <a:effectLst>
          <a:glow rad="139700">
            <a:schemeClr val="accent5">
              <a:satMod val="175000"/>
              <a:alpha val="74000"/>
            </a:schemeClr>
          </a:glow>
        </a:effectLst>
      </dgm:spPr>
    </dgm:pt>
    <dgm:pt modelId="{B843A079-98F9-4B54-95E6-283A5EF19776}" type="pres">
      <dgm:prSet presAssocID="{63C0F271-30F8-490E-954F-C03456D279EB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8FC68F-1981-40FF-A12F-C12DBF58C901}" srcId="{7D380AB0-BBA1-4FBB-BEBB-C84AB0F31A05}" destId="{A518F822-DCA2-4C47-BDFF-9EB8AE5FA61C}" srcOrd="0" destOrd="0" parTransId="{1958A07B-966E-4E07-AF74-0B5E062903CD}" sibTransId="{BC31B38C-2026-44DB-ACDD-A77ECA8208FC}"/>
    <dgm:cxn modelId="{6CE1AAE5-3FDF-4926-8A75-AF3EBCC69F15}" srcId="{7D380AB0-BBA1-4FBB-BEBB-C84AB0F31A05}" destId="{63C0F271-30F8-490E-954F-C03456D279EB}" srcOrd="2" destOrd="0" parTransId="{95156CE2-6CB4-421D-BAD2-B4BBB95E0312}" sibTransId="{4D03BF72-453D-4C41-849A-CFFB3960325E}"/>
    <dgm:cxn modelId="{CFF854F1-C92E-45C8-9FC7-7B1823337180}" type="presOf" srcId="{164F37CD-11E0-4342-855D-FCD7946938CB}" destId="{DECAE4E9-CAD4-4698-B0E9-B17305EF148F}" srcOrd="0" destOrd="0" presId="urn:microsoft.com/office/officeart/2009/3/layout/StepUpProcess"/>
    <dgm:cxn modelId="{9FA61E28-98C4-4F36-BDA8-CDADF7310105}" srcId="{7D380AB0-BBA1-4FBB-BEBB-C84AB0F31A05}" destId="{164F37CD-11E0-4342-855D-FCD7946938CB}" srcOrd="1" destOrd="0" parTransId="{4804C71E-2399-4D55-98F2-9F0229E00FA7}" sibTransId="{3EA695CB-1F21-4FBE-8489-BB77B1F7C93F}"/>
    <dgm:cxn modelId="{8F208AC2-4FA4-4D7B-A6C8-9024F062F96C}" type="presOf" srcId="{A518F822-DCA2-4C47-BDFF-9EB8AE5FA61C}" destId="{125F834C-8609-4B23-9036-5F805CB6902F}" srcOrd="0" destOrd="0" presId="urn:microsoft.com/office/officeart/2009/3/layout/StepUpProcess"/>
    <dgm:cxn modelId="{8CD6F80E-2F26-42D3-9ECD-F86435B7BBBF}" type="presOf" srcId="{63C0F271-30F8-490E-954F-C03456D279EB}" destId="{B843A079-98F9-4B54-95E6-283A5EF19776}" srcOrd="0" destOrd="0" presId="urn:microsoft.com/office/officeart/2009/3/layout/StepUpProcess"/>
    <dgm:cxn modelId="{4FA65CE0-F88F-4562-B14A-AD0834BD31C4}" type="presOf" srcId="{7D380AB0-BBA1-4FBB-BEBB-C84AB0F31A05}" destId="{65DDECF4-B492-4A2F-B537-0B66C30913BC}" srcOrd="0" destOrd="0" presId="urn:microsoft.com/office/officeart/2009/3/layout/StepUpProcess"/>
    <dgm:cxn modelId="{C81DAF6A-BFE9-4EFB-918C-26D20B283316}" type="presParOf" srcId="{65DDECF4-B492-4A2F-B537-0B66C30913BC}" destId="{0D4BDE15-D3DC-4189-88F3-FBD0500BF6E1}" srcOrd="0" destOrd="0" presId="urn:microsoft.com/office/officeart/2009/3/layout/StepUpProcess"/>
    <dgm:cxn modelId="{27D62FBC-8814-4A40-8055-8FED5E6D1067}" type="presParOf" srcId="{0D4BDE15-D3DC-4189-88F3-FBD0500BF6E1}" destId="{266FD19B-0F0F-4691-A7E4-7048242E9FCF}" srcOrd="0" destOrd="0" presId="urn:microsoft.com/office/officeart/2009/3/layout/StepUpProcess"/>
    <dgm:cxn modelId="{8AFDBAC3-BE75-43B0-B480-7EECD5F5EE50}" type="presParOf" srcId="{0D4BDE15-D3DC-4189-88F3-FBD0500BF6E1}" destId="{125F834C-8609-4B23-9036-5F805CB6902F}" srcOrd="1" destOrd="0" presId="urn:microsoft.com/office/officeart/2009/3/layout/StepUpProcess"/>
    <dgm:cxn modelId="{028EB636-0284-461C-A359-11E545257827}" type="presParOf" srcId="{0D4BDE15-D3DC-4189-88F3-FBD0500BF6E1}" destId="{A909A289-B0C2-40AC-8674-8DA4BFE5EC3E}" srcOrd="2" destOrd="0" presId="urn:microsoft.com/office/officeart/2009/3/layout/StepUpProcess"/>
    <dgm:cxn modelId="{2C364CF1-1416-48EA-921B-517160837DB0}" type="presParOf" srcId="{65DDECF4-B492-4A2F-B537-0B66C30913BC}" destId="{9441135E-94A8-4EE9-8F49-96C42ACFA51B}" srcOrd="1" destOrd="0" presId="urn:microsoft.com/office/officeart/2009/3/layout/StepUpProcess"/>
    <dgm:cxn modelId="{302127FD-3C32-4E07-A86F-D5267D657B33}" type="presParOf" srcId="{9441135E-94A8-4EE9-8F49-96C42ACFA51B}" destId="{07F7968E-E019-403A-B453-B98880BA69D5}" srcOrd="0" destOrd="0" presId="urn:microsoft.com/office/officeart/2009/3/layout/StepUpProcess"/>
    <dgm:cxn modelId="{94D815E7-CEC7-43C3-9540-57D5D1DF56A1}" type="presParOf" srcId="{65DDECF4-B492-4A2F-B537-0B66C30913BC}" destId="{19AC724A-B562-4891-A6AF-D85854F536EC}" srcOrd="2" destOrd="0" presId="urn:microsoft.com/office/officeart/2009/3/layout/StepUpProcess"/>
    <dgm:cxn modelId="{8E6B0C3F-F055-4700-8EFB-7D43834F62D8}" type="presParOf" srcId="{19AC724A-B562-4891-A6AF-D85854F536EC}" destId="{9BE5A5C3-B5EB-4C8B-A9F4-0312AE5B9AA0}" srcOrd="0" destOrd="0" presId="urn:microsoft.com/office/officeart/2009/3/layout/StepUpProcess"/>
    <dgm:cxn modelId="{FC90DBDC-0489-4B42-A585-3BD5AA9BC86D}" type="presParOf" srcId="{19AC724A-B562-4891-A6AF-D85854F536EC}" destId="{DECAE4E9-CAD4-4698-B0E9-B17305EF148F}" srcOrd="1" destOrd="0" presId="urn:microsoft.com/office/officeart/2009/3/layout/StepUpProcess"/>
    <dgm:cxn modelId="{B7B3322C-FD1B-468D-B23A-876C3A3E7B15}" type="presParOf" srcId="{19AC724A-B562-4891-A6AF-D85854F536EC}" destId="{78EA16D4-31B2-406C-BBF6-5FF033A3DC22}" srcOrd="2" destOrd="0" presId="urn:microsoft.com/office/officeart/2009/3/layout/StepUpProcess"/>
    <dgm:cxn modelId="{2F128967-94C7-4797-8F6B-5CE3DAADEC27}" type="presParOf" srcId="{65DDECF4-B492-4A2F-B537-0B66C30913BC}" destId="{71CEF3A6-4CC5-4350-B056-530BE4383ADD}" srcOrd="3" destOrd="0" presId="urn:microsoft.com/office/officeart/2009/3/layout/StepUpProcess"/>
    <dgm:cxn modelId="{1C820842-11AA-43FC-9D8F-B44E91E8A244}" type="presParOf" srcId="{71CEF3A6-4CC5-4350-B056-530BE4383ADD}" destId="{C7205BB1-73A1-4E9A-A1CE-FC5FE446BB0C}" srcOrd="0" destOrd="0" presId="urn:microsoft.com/office/officeart/2009/3/layout/StepUpProcess"/>
    <dgm:cxn modelId="{53055A0F-02B4-450E-9BDE-04011AE14A2E}" type="presParOf" srcId="{65DDECF4-B492-4A2F-B537-0B66C30913BC}" destId="{1704EDDD-9FA6-495B-A429-A42882E2DF26}" srcOrd="4" destOrd="0" presId="urn:microsoft.com/office/officeart/2009/3/layout/StepUpProcess"/>
    <dgm:cxn modelId="{4BDC8295-E702-474A-A012-193C22F121E1}" type="presParOf" srcId="{1704EDDD-9FA6-495B-A429-A42882E2DF26}" destId="{8845C8D6-E849-4FCF-B8E9-9F6CFD73BE87}" srcOrd="0" destOrd="0" presId="urn:microsoft.com/office/officeart/2009/3/layout/StepUpProcess"/>
    <dgm:cxn modelId="{904CE031-2C36-4955-8E5A-6AF7E4B7533A}" type="presParOf" srcId="{1704EDDD-9FA6-495B-A429-A42882E2DF26}" destId="{B843A079-98F9-4B54-95E6-283A5EF19776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AA0BAE-79BF-465A-B1F3-D3D01087326C}" type="doc">
      <dgm:prSet loTypeId="urn:microsoft.com/office/officeart/2005/8/layout/hierarchy1" loCatId="hierarchy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7F17FDC-EE85-485D-A3AF-FB10C4B2ADB5}">
      <dgm:prSet phldrT="[Text]" custT="1"/>
      <dgm:spPr>
        <a:solidFill>
          <a:schemeClr val="lt2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Advisor</a:t>
          </a:r>
        </a:p>
        <a:p>
          <a:r>
            <a:rPr lang="en-US" sz="1600" dirty="0" smtClean="0">
              <a:ln/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Nguyen Van Sang</a:t>
          </a:r>
          <a:endParaRPr lang="en-US" sz="1600" dirty="0">
            <a:ln/>
            <a:solidFill>
              <a:schemeClr val="accent6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31ABCE4-7CEE-491F-86D5-36FE51E3A8C0}" type="parTrans" cxnId="{6C2592A4-91D2-41BE-BF68-27763F82AB50}">
      <dgm:prSet/>
      <dgm:spPr/>
      <dgm:t>
        <a:bodyPr/>
        <a:lstStyle/>
        <a:p>
          <a:endParaRPr lang="en-US" sz="2000"/>
        </a:p>
      </dgm:t>
    </dgm:pt>
    <dgm:pt modelId="{2AB3E70A-B0C7-49A0-A916-39552D76DD69}" type="sibTrans" cxnId="{6C2592A4-91D2-41BE-BF68-27763F82AB50}">
      <dgm:prSet/>
      <dgm:spPr/>
      <dgm:t>
        <a:bodyPr/>
        <a:lstStyle/>
        <a:p>
          <a:endParaRPr lang="en-US" sz="2000" dirty="0"/>
        </a:p>
      </dgm:t>
    </dgm:pt>
    <dgm:pt modelId="{D0CC0EBD-B5ED-422A-9538-16689E316731}">
      <dgm:prSet phldrT="[Text]" custT="1"/>
      <dgm:spPr>
        <a:solidFill>
          <a:schemeClr val="lt2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Project Manager</a:t>
          </a:r>
        </a:p>
        <a:p>
          <a:r>
            <a:rPr lang="en-US" sz="1600" dirty="0" smtClean="0">
              <a:ln/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Soulivong Phimmathong</a:t>
          </a:r>
          <a:endParaRPr lang="en-US" sz="1600" dirty="0">
            <a:ln/>
            <a:solidFill>
              <a:schemeClr val="accent6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0B22802-AE25-4AC7-80CF-E2784BF29480}" type="parTrans" cxnId="{D8F6EDC6-90E5-4A38-B220-8EEEF6B3F28D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81D7EA-4E41-4BB9-A3E0-AD8946642411}" type="sibTrans" cxnId="{D8F6EDC6-90E5-4A38-B220-8EEEF6B3F28D}">
      <dgm:prSet/>
      <dgm:spPr/>
      <dgm:t>
        <a:bodyPr/>
        <a:lstStyle/>
        <a:p>
          <a:endParaRPr lang="en-US" sz="2000"/>
        </a:p>
      </dgm:t>
    </dgm:pt>
    <dgm:pt modelId="{EC934A4C-4BEC-4FC7-8DF6-B891D7F96191}">
      <dgm:prSet phldrT="[Text]" custT="1"/>
      <dgm:spPr>
        <a:solidFill>
          <a:schemeClr val="lt2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SRS Analysis Leader</a:t>
          </a:r>
        </a:p>
        <a:p>
          <a:r>
            <a:rPr lang="en-US" sz="1600" dirty="0" smtClean="0">
              <a:ln/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Nguyen Huu Thao</a:t>
          </a:r>
          <a:endParaRPr lang="en-US" sz="1600" dirty="0">
            <a:ln/>
            <a:solidFill>
              <a:schemeClr val="accent6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31F6922-BC68-41A9-9DA6-A7CD2DC0D57A}" type="parTrans" cxnId="{522EA7F1-84D8-4EE0-931B-4D6B648C3825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1423C6F-8AD7-4C66-ACA4-32E9B631A14B}" type="sibTrans" cxnId="{522EA7F1-84D8-4EE0-931B-4D6B648C3825}">
      <dgm:prSet/>
      <dgm:spPr/>
      <dgm:t>
        <a:bodyPr/>
        <a:lstStyle/>
        <a:p>
          <a:endParaRPr lang="en-US" sz="2000"/>
        </a:p>
      </dgm:t>
    </dgm:pt>
    <dgm:pt modelId="{C3277E18-9ADC-41DC-8AF1-0ECB67BF14E8}">
      <dgm:prSet phldrT="[Text]" custT="1"/>
      <dgm:spPr>
        <a:solidFill>
          <a:schemeClr val="lt2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Software Design Leader</a:t>
          </a:r>
        </a:p>
        <a:p>
          <a:r>
            <a:rPr lang="en-US" sz="1600" dirty="0" smtClean="0">
              <a:ln/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Vu Hoang Hieu</a:t>
          </a:r>
          <a:endParaRPr lang="en-US" sz="1600" dirty="0">
            <a:ln/>
            <a:solidFill>
              <a:schemeClr val="accent6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9CEEA6-0997-48F6-874D-854B3059449C}" type="parTrans" cxnId="{7263412C-7313-41D1-918D-158B2D0FE4DC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8644D52-C640-4C92-92A2-02E4D03D6F97}" type="sibTrans" cxnId="{7263412C-7313-41D1-918D-158B2D0FE4DC}">
      <dgm:prSet/>
      <dgm:spPr/>
      <dgm:t>
        <a:bodyPr/>
        <a:lstStyle/>
        <a:p>
          <a:endParaRPr lang="en-US" sz="2000"/>
        </a:p>
      </dgm:t>
    </dgm:pt>
    <dgm:pt modelId="{0A553B8C-F54A-40AB-BDF6-A04DE5C568DA}">
      <dgm:prSet phldrT="[Text]" custT="1"/>
      <dgm:spPr>
        <a:solidFill>
          <a:schemeClr val="lt2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Leader </a:t>
          </a:r>
        </a:p>
        <a:p>
          <a:r>
            <a:rPr lang="en-US" sz="1600" dirty="0" smtClean="0">
              <a:ln/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Hoang Van Canh</a:t>
          </a:r>
          <a:endParaRPr lang="en-US" sz="1600" dirty="0">
            <a:ln/>
            <a:solidFill>
              <a:schemeClr val="accent6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079C554-649F-4F00-8F78-33EA014025E7}" type="parTrans" cxnId="{4960FD94-703D-47CA-9744-C9AB7BC1A593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E486FB-FD1E-4961-8E1B-17B347BEE4F0}" type="sibTrans" cxnId="{4960FD94-703D-47CA-9744-C9AB7BC1A593}">
      <dgm:prSet/>
      <dgm:spPr/>
      <dgm:t>
        <a:bodyPr/>
        <a:lstStyle/>
        <a:p>
          <a:endParaRPr lang="en-US" sz="2000"/>
        </a:p>
      </dgm:t>
    </dgm:pt>
    <dgm:pt modelId="{BE3EED45-6F48-4FD5-9D3A-0D4540BFCCAA}">
      <dgm:prSet phldrT="[Text]" custT="1"/>
      <dgm:spPr>
        <a:solidFill>
          <a:schemeClr val="lt2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QA Leader </a:t>
          </a:r>
        </a:p>
        <a:p>
          <a:r>
            <a:rPr lang="en-US" sz="1600" dirty="0" smtClean="0">
              <a:ln/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Nguyen Hoang</a:t>
          </a:r>
          <a:endParaRPr lang="en-US" sz="1600" dirty="0">
            <a:ln/>
            <a:solidFill>
              <a:schemeClr val="accent6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F3CF752-819F-44CC-B970-8DE6D4AB0DC9}" type="parTrans" cxnId="{9657FE7B-0EA4-4379-A96D-1C0A47916F3A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80357D-3355-4674-BE64-00A3755A64DC}" type="sibTrans" cxnId="{9657FE7B-0EA4-4379-A96D-1C0A47916F3A}">
      <dgm:prSet/>
      <dgm:spPr/>
      <dgm:t>
        <a:bodyPr/>
        <a:lstStyle/>
        <a:p>
          <a:endParaRPr lang="en-US" sz="2000"/>
        </a:p>
      </dgm:t>
    </dgm:pt>
    <dgm:pt modelId="{E8E6D39A-0904-4FC6-B31A-90CF8A99C7F3}" type="pres">
      <dgm:prSet presAssocID="{EDAA0BAE-79BF-465A-B1F3-D3D01087326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4121776-D0A3-4A81-B3E5-6A5BA4BB2484}" type="pres">
      <dgm:prSet presAssocID="{67F17FDC-EE85-485D-A3AF-FB10C4B2ADB5}" presName="hierRoot1" presStyleCnt="0"/>
      <dgm:spPr/>
      <dgm:t>
        <a:bodyPr/>
        <a:lstStyle/>
        <a:p>
          <a:endParaRPr lang="en-US"/>
        </a:p>
      </dgm:t>
    </dgm:pt>
    <dgm:pt modelId="{E2599199-ED56-457D-A4F5-C2B1B31937FC}" type="pres">
      <dgm:prSet presAssocID="{67F17FDC-EE85-485D-A3AF-FB10C4B2ADB5}" presName="composite" presStyleCnt="0"/>
      <dgm:spPr/>
      <dgm:t>
        <a:bodyPr/>
        <a:lstStyle/>
        <a:p>
          <a:endParaRPr lang="en-US"/>
        </a:p>
      </dgm:t>
    </dgm:pt>
    <dgm:pt modelId="{4FBE1CE5-5AFB-411F-B701-0F6D8B6FA471}" type="pres">
      <dgm:prSet presAssocID="{67F17FDC-EE85-485D-A3AF-FB10C4B2ADB5}" presName="background" presStyleLbl="node0" presStyleIdx="0" presStyleCnt="1"/>
      <dgm:spPr/>
      <dgm:t>
        <a:bodyPr/>
        <a:lstStyle/>
        <a:p>
          <a:endParaRPr lang="en-US"/>
        </a:p>
      </dgm:t>
    </dgm:pt>
    <dgm:pt modelId="{DA345E92-7AF4-4AF4-8D12-2BEA1B68F885}" type="pres">
      <dgm:prSet presAssocID="{67F17FDC-EE85-485D-A3AF-FB10C4B2ADB5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340D6D-E1C6-497C-AF12-8BB613F46792}" type="pres">
      <dgm:prSet presAssocID="{67F17FDC-EE85-485D-A3AF-FB10C4B2ADB5}" presName="hierChild2" presStyleCnt="0"/>
      <dgm:spPr/>
      <dgm:t>
        <a:bodyPr/>
        <a:lstStyle/>
        <a:p>
          <a:endParaRPr lang="en-US"/>
        </a:p>
      </dgm:t>
    </dgm:pt>
    <dgm:pt modelId="{E8F24D67-911F-4175-B592-B7453CF871F6}" type="pres">
      <dgm:prSet presAssocID="{00B22802-AE25-4AC7-80CF-E2784BF29480}" presName="Name10" presStyleLbl="parChTrans1D2" presStyleIdx="0" presStyleCnt="1"/>
      <dgm:spPr/>
      <dgm:t>
        <a:bodyPr/>
        <a:lstStyle/>
        <a:p>
          <a:endParaRPr lang="en-US"/>
        </a:p>
      </dgm:t>
    </dgm:pt>
    <dgm:pt modelId="{C9E96443-7FCF-44FE-9F60-4EBD19092016}" type="pres">
      <dgm:prSet presAssocID="{D0CC0EBD-B5ED-422A-9538-16689E316731}" presName="hierRoot2" presStyleCnt="0"/>
      <dgm:spPr/>
      <dgm:t>
        <a:bodyPr/>
        <a:lstStyle/>
        <a:p>
          <a:endParaRPr lang="en-US"/>
        </a:p>
      </dgm:t>
    </dgm:pt>
    <dgm:pt modelId="{38CFBC4F-81A8-475A-9D62-70292FA862D4}" type="pres">
      <dgm:prSet presAssocID="{D0CC0EBD-B5ED-422A-9538-16689E316731}" presName="composite2" presStyleCnt="0"/>
      <dgm:spPr/>
      <dgm:t>
        <a:bodyPr/>
        <a:lstStyle/>
        <a:p>
          <a:endParaRPr lang="en-US"/>
        </a:p>
      </dgm:t>
    </dgm:pt>
    <dgm:pt modelId="{2B009347-0211-4906-A762-13D4169B72E2}" type="pres">
      <dgm:prSet presAssocID="{D0CC0EBD-B5ED-422A-9538-16689E316731}" presName="background2" presStyleLbl="node2" presStyleIdx="0" presStyleCnt="1"/>
      <dgm:spPr/>
      <dgm:t>
        <a:bodyPr/>
        <a:lstStyle/>
        <a:p>
          <a:endParaRPr lang="en-US"/>
        </a:p>
      </dgm:t>
    </dgm:pt>
    <dgm:pt modelId="{12723A32-62EB-4729-AD77-0D97A27418D9}" type="pres">
      <dgm:prSet presAssocID="{D0CC0EBD-B5ED-422A-9538-16689E316731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29E81A-F294-46E6-93A4-1BD45FB91580}" type="pres">
      <dgm:prSet presAssocID="{D0CC0EBD-B5ED-422A-9538-16689E316731}" presName="hierChild3" presStyleCnt="0"/>
      <dgm:spPr/>
      <dgm:t>
        <a:bodyPr/>
        <a:lstStyle/>
        <a:p>
          <a:endParaRPr lang="en-US"/>
        </a:p>
      </dgm:t>
    </dgm:pt>
    <dgm:pt modelId="{639EFAA8-6FC4-4486-8101-E6FFC77199BF}" type="pres">
      <dgm:prSet presAssocID="{831F6922-BC68-41A9-9DA6-A7CD2DC0D57A}" presName="Name17" presStyleLbl="parChTrans1D3" presStyleIdx="0" presStyleCnt="4"/>
      <dgm:spPr/>
      <dgm:t>
        <a:bodyPr/>
        <a:lstStyle/>
        <a:p>
          <a:endParaRPr lang="en-US"/>
        </a:p>
      </dgm:t>
    </dgm:pt>
    <dgm:pt modelId="{EFAF7E85-9FAB-4C1C-89CE-6A9E586C6F2D}" type="pres">
      <dgm:prSet presAssocID="{EC934A4C-4BEC-4FC7-8DF6-B891D7F96191}" presName="hierRoot3" presStyleCnt="0"/>
      <dgm:spPr/>
      <dgm:t>
        <a:bodyPr/>
        <a:lstStyle/>
        <a:p>
          <a:endParaRPr lang="en-US"/>
        </a:p>
      </dgm:t>
    </dgm:pt>
    <dgm:pt modelId="{1DE6D7CB-1BF1-4792-B923-EE5EF738FF0E}" type="pres">
      <dgm:prSet presAssocID="{EC934A4C-4BEC-4FC7-8DF6-B891D7F96191}" presName="composite3" presStyleCnt="0"/>
      <dgm:spPr/>
      <dgm:t>
        <a:bodyPr/>
        <a:lstStyle/>
        <a:p>
          <a:endParaRPr lang="en-US"/>
        </a:p>
      </dgm:t>
    </dgm:pt>
    <dgm:pt modelId="{80E43503-80FE-4A0E-859F-BC76A0C28C11}" type="pres">
      <dgm:prSet presAssocID="{EC934A4C-4BEC-4FC7-8DF6-B891D7F96191}" presName="background3" presStyleLbl="node3" presStyleIdx="0" presStyleCnt="4"/>
      <dgm:spPr/>
      <dgm:t>
        <a:bodyPr/>
        <a:lstStyle/>
        <a:p>
          <a:endParaRPr lang="en-US"/>
        </a:p>
      </dgm:t>
    </dgm:pt>
    <dgm:pt modelId="{312D9F61-5588-4061-8CDB-687A21C14BD8}" type="pres">
      <dgm:prSet presAssocID="{EC934A4C-4BEC-4FC7-8DF6-B891D7F96191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EE23BD-3829-4A0B-A681-2B481743B4F8}" type="pres">
      <dgm:prSet presAssocID="{EC934A4C-4BEC-4FC7-8DF6-B891D7F96191}" presName="hierChild4" presStyleCnt="0"/>
      <dgm:spPr/>
      <dgm:t>
        <a:bodyPr/>
        <a:lstStyle/>
        <a:p>
          <a:endParaRPr lang="en-US"/>
        </a:p>
      </dgm:t>
    </dgm:pt>
    <dgm:pt modelId="{6387D365-0E78-4E78-8E35-B66D1FEC86C1}" type="pres">
      <dgm:prSet presAssocID="{8B9CEEA6-0997-48F6-874D-854B3059449C}" presName="Name17" presStyleLbl="parChTrans1D3" presStyleIdx="1" presStyleCnt="4"/>
      <dgm:spPr/>
      <dgm:t>
        <a:bodyPr/>
        <a:lstStyle/>
        <a:p>
          <a:endParaRPr lang="en-US"/>
        </a:p>
      </dgm:t>
    </dgm:pt>
    <dgm:pt modelId="{A0CAEB5A-D023-43C7-B625-3145F9C857F6}" type="pres">
      <dgm:prSet presAssocID="{C3277E18-9ADC-41DC-8AF1-0ECB67BF14E8}" presName="hierRoot3" presStyleCnt="0"/>
      <dgm:spPr/>
      <dgm:t>
        <a:bodyPr/>
        <a:lstStyle/>
        <a:p>
          <a:endParaRPr lang="en-US"/>
        </a:p>
      </dgm:t>
    </dgm:pt>
    <dgm:pt modelId="{AEF5D9E3-3A40-4033-86E7-E7E41CAB2E7F}" type="pres">
      <dgm:prSet presAssocID="{C3277E18-9ADC-41DC-8AF1-0ECB67BF14E8}" presName="composite3" presStyleCnt="0"/>
      <dgm:spPr/>
      <dgm:t>
        <a:bodyPr/>
        <a:lstStyle/>
        <a:p>
          <a:endParaRPr lang="en-US"/>
        </a:p>
      </dgm:t>
    </dgm:pt>
    <dgm:pt modelId="{1E0A6B8F-AD41-496A-B3AB-5CC9EA40A402}" type="pres">
      <dgm:prSet presAssocID="{C3277E18-9ADC-41DC-8AF1-0ECB67BF14E8}" presName="background3" presStyleLbl="node3" presStyleIdx="1" presStyleCnt="4"/>
      <dgm:spPr/>
      <dgm:t>
        <a:bodyPr/>
        <a:lstStyle/>
        <a:p>
          <a:endParaRPr lang="en-US"/>
        </a:p>
      </dgm:t>
    </dgm:pt>
    <dgm:pt modelId="{C65A50DF-31C1-45F0-A8E2-C4343473DB8F}" type="pres">
      <dgm:prSet presAssocID="{C3277E18-9ADC-41DC-8AF1-0ECB67BF14E8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D29444A-06F5-49FB-8E9C-439A782E8B6F}" type="pres">
      <dgm:prSet presAssocID="{C3277E18-9ADC-41DC-8AF1-0ECB67BF14E8}" presName="hierChild4" presStyleCnt="0"/>
      <dgm:spPr/>
      <dgm:t>
        <a:bodyPr/>
        <a:lstStyle/>
        <a:p>
          <a:endParaRPr lang="en-US"/>
        </a:p>
      </dgm:t>
    </dgm:pt>
    <dgm:pt modelId="{CE414768-D9A7-4897-A164-197BE4E70B62}" type="pres">
      <dgm:prSet presAssocID="{1079C554-649F-4F00-8F78-33EA014025E7}" presName="Name17" presStyleLbl="parChTrans1D3" presStyleIdx="2" presStyleCnt="4"/>
      <dgm:spPr/>
      <dgm:t>
        <a:bodyPr/>
        <a:lstStyle/>
        <a:p>
          <a:endParaRPr lang="en-US"/>
        </a:p>
      </dgm:t>
    </dgm:pt>
    <dgm:pt modelId="{3E37A955-3498-47CB-9100-1EBD43BB1BCE}" type="pres">
      <dgm:prSet presAssocID="{0A553B8C-F54A-40AB-BDF6-A04DE5C568DA}" presName="hierRoot3" presStyleCnt="0"/>
      <dgm:spPr/>
      <dgm:t>
        <a:bodyPr/>
        <a:lstStyle/>
        <a:p>
          <a:endParaRPr lang="en-US"/>
        </a:p>
      </dgm:t>
    </dgm:pt>
    <dgm:pt modelId="{B73067B7-7126-4C03-9E11-C3D83BB67222}" type="pres">
      <dgm:prSet presAssocID="{0A553B8C-F54A-40AB-BDF6-A04DE5C568DA}" presName="composite3" presStyleCnt="0"/>
      <dgm:spPr/>
      <dgm:t>
        <a:bodyPr/>
        <a:lstStyle/>
        <a:p>
          <a:endParaRPr lang="en-US"/>
        </a:p>
      </dgm:t>
    </dgm:pt>
    <dgm:pt modelId="{CC19FB87-3B72-4126-8CD7-D15581E24EF1}" type="pres">
      <dgm:prSet presAssocID="{0A553B8C-F54A-40AB-BDF6-A04DE5C568DA}" presName="background3" presStyleLbl="node3" presStyleIdx="2" presStyleCnt="4"/>
      <dgm:spPr/>
      <dgm:t>
        <a:bodyPr/>
        <a:lstStyle/>
        <a:p>
          <a:endParaRPr lang="en-US"/>
        </a:p>
      </dgm:t>
    </dgm:pt>
    <dgm:pt modelId="{427932D3-7A94-4415-8533-4A3B8642CEB4}" type="pres">
      <dgm:prSet presAssocID="{0A553B8C-F54A-40AB-BDF6-A04DE5C568DA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0DA699-A55B-4039-A7FB-0C81E2A9FBF2}" type="pres">
      <dgm:prSet presAssocID="{0A553B8C-F54A-40AB-BDF6-A04DE5C568DA}" presName="hierChild4" presStyleCnt="0"/>
      <dgm:spPr/>
      <dgm:t>
        <a:bodyPr/>
        <a:lstStyle/>
        <a:p>
          <a:endParaRPr lang="en-US"/>
        </a:p>
      </dgm:t>
    </dgm:pt>
    <dgm:pt modelId="{44592C8B-3980-4569-86C0-2C46DB553915}" type="pres">
      <dgm:prSet presAssocID="{0F3CF752-819F-44CC-B970-8DE6D4AB0DC9}" presName="Name17" presStyleLbl="parChTrans1D3" presStyleIdx="3" presStyleCnt="4"/>
      <dgm:spPr/>
      <dgm:t>
        <a:bodyPr/>
        <a:lstStyle/>
        <a:p>
          <a:endParaRPr lang="en-US"/>
        </a:p>
      </dgm:t>
    </dgm:pt>
    <dgm:pt modelId="{8422F9B1-3860-444F-9885-CC6063CDEA24}" type="pres">
      <dgm:prSet presAssocID="{BE3EED45-6F48-4FD5-9D3A-0D4540BFCCAA}" presName="hierRoot3" presStyleCnt="0"/>
      <dgm:spPr/>
      <dgm:t>
        <a:bodyPr/>
        <a:lstStyle/>
        <a:p>
          <a:endParaRPr lang="en-US"/>
        </a:p>
      </dgm:t>
    </dgm:pt>
    <dgm:pt modelId="{539A5A4B-08C0-4E69-A56B-D4FAB9163A32}" type="pres">
      <dgm:prSet presAssocID="{BE3EED45-6F48-4FD5-9D3A-0D4540BFCCAA}" presName="composite3" presStyleCnt="0"/>
      <dgm:spPr/>
      <dgm:t>
        <a:bodyPr/>
        <a:lstStyle/>
        <a:p>
          <a:endParaRPr lang="en-US"/>
        </a:p>
      </dgm:t>
    </dgm:pt>
    <dgm:pt modelId="{4FFCAAF0-6599-4F6E-BEFA-7BFD085D131E}" type="pres">
      <dgm:prSet presAssocID="{BE3EED45-6F48-4FD5-9D3A-0D4540BFCCAA}" presName="background3" presStyleLbl="node3" presStyleIdx="3" presStyleCnt="4"/>
      <dgm:spPr/>
      <dgm:t>
        <a:bodyPr/>
        <a:lstStyle/>
        <a:p>
          <a:endParaRPr lang="en-US"/>
        </a:p>
      </dgm:t>
    </dgm:pt>
    <dgm:pt modelId="{3185372E-F80F-450A-950F-264B2B27D093}" type="pres">
      <dgm:prSet presAssocID="{BE3EED45-6F48-4FD5-9D3A-0D4540BFCCAA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BFB583-74EB-413D-BA86-07A003487B10}" type="pres">
      <dgm:prSet presAssocID="{BE3EED45-6F48-4FD5-9D3A-0D4540BFCCAA}" presName="hierChild4" presStyleCnt="0"/>
      <dgm:spPr/>
      <dgm:t>
        <a:bodyPr/>
        <a:lstStyle/>
        <a:p>
          <a:endParaRPr lang="en-US"/>
        </a:p>
      </dgm:t>
    </dgm:pt>
  </dgm:ptLst>
  <dgm:cxnLst>
    <dgm:cxn modelId="{4960FD94-703D-47CA-9744-C9AB7BC1A593}" srcId="{D0CC0EBD-B5ED-422A-9538-16689E316731}" destId="{0A553B8C-F54A-40AB-BDF6-A04DE5C568DA}" srcOrd="2" destOrd="0" parTransId="{1079C554-649F-4F00-8F78-33EA014025E7}" sibTransId="{22E486FB-FD1E-4961-8E1B-17B347BEE4F0}"/>
    <dgm:cxn modelId="{29FE3E13-712E-488D-9B60-872067CEB28C}" type="presOf" srcId="{8B9CEEA6-0997-48F6-874D-854B3059449C}" destId="{6387D365-0E78-4E78-8E35-B66D1FEC86C1}" srcOrd="0" destOrd="0" presId="urn:microsoft.com/office/officeart/2005/8/layout/hierarchy1"/>
    <dgm:cxn modelId="{A3E841C2-EDD7-4124-BE57-80E9184C64B6}" type="presOf" srcId="{00B22802-AE25-4AC7-80CF-E2784BF29480}" destId="{E8F24D67-911F-4175-B592-B7453CF871F6}" srcOrd="0" destOrd="0" presId="urn:microsoft.com/office/officeart/2005/8/layout/hierarchy1"/>
    <dgm:cxn modelId="{BE24FF89-226E-4318-A87E-DBFA44D3E646}" type="presOf" srcId="{D0CC0EBD-B5ED-422A-9538-16689E316731}" destId="{12723A32-62EB-4729-AD77-0D97A27418D9}" srcOrd="0" destOrd="0" presId="urn:microsoft.com/office/officeart/2005/8/layout/hierarchy1"/>
    <dgm:cxn modelId="{02818DBD-8B75-4983-8BFB-EB13DD447BB4}" type="presOf" srcId="{0F3CF752-819F-44CC-B970-8DE6D4AB0DC9}" destId="{44592C8B-3980-4569-86C0-2C46DB553915}" srcOrd="0" destOrd="0" presId="urn:microsoft.com/office/officeart/2005/8/layout/hierarchy1"/>
    <dgm:cxn modelId="{D8F6EDC6-90E5-4A38-B220-8EEEF6B3F28D}" srcId="{67F17FDC-EE85-485D-A3AF-FB10C4B2ADB5}" destId="{D0CC0EBD-B5ED-422A-9538-16689E316731}" srcOrd="0" destOrd="0" parTransId="{00B22802-AE25-4AC7-80CF-E2784BF29480}" sibTransId="{6281D7EA-4E41-4BB9-A3E0-AD8946642411}"/>
    <dgm:cxn modelId="{7263412C-7313-41D1-918D-158B2D0FE4DC}" srcId="{D0CC0EBD-B5ED-422A-9538-16689E316731}" destId="{C3277E18-9ADC-41DC-8AF1-0ECB67BF14E8}" srcOrd="1" destOrd="0" parTransId="{8B9CEEA6-0997-48F6-874D-854B3059449C}" sibTransId="{E8644D52-C640-4C92-92A2-02E4D03D6F97}"/>
    <dgm:cxn modelId="{0C2D83A0-EFCD-4AB5-B8B7-D83215305538}" type="presOf" srcId="{C3277E18-9ADC-41DC-8AF1-0ECB67BF14E8}" destId="{C65A50DF-31C1-45F0-A8E2-C4343473DB8F}" srcOrd="0" destOrd="0" presId="urn:microsoft.com/office/officeart/2005/8/layout/hierarchy1"/>
    <dgm:cxn modelId="{8C760897-B319-43E5-83EB-47791491EA19}" type="presOf" srcId="{EDAA0BAE-79BF-465A-B1F3-D3D01087326C}" destId="{E8E6D39A-0904-4FC6-B31A-90CF8A99C7F3}" srcOrd="0" destOrd="0" presId="urn:microsoft.com/office/officeart/2005/8/layout/hierarchy1"/>
    <dgm:cxn modelId="{E1DBCEB3-FF33-4E61-8055-A2FA542DAA8F}" type="presOf" srcId="{1079C554-649F-4F00-8F78-33EA014025E7}" destId="{CE414768-D9A7-4897-A164-197BE4E70B62}" srcOrd="0" destOrd="0" presId="urn:microsoft.com/office/officeart/2005/8/layout/hierarchy1"/>
    <dgm:cxn modelId="{C5ADE9DD-38FB-4FCC-88CB-C7FA780CB74D}" type="presOf" srcId="{BE3EED45-6F48-4FD5-9D3A-0D4540BFCCAA}" destId="{3185372E-F80F-450A-950F-264B2B27D093}" srcOrd="0" destOrd="0" presId="urn:microsoft.com/office/officeart/2005/8/layout/hierarchy1"/>
    <dgm:cxn modelId="{522EA7F1-84D8-4EE0-931B-4D6B648C3825}" srcId="{D0CC0EBD-B5ED-422A-9538-16689E316731}" destId="{EC934A4C-4BEC-4FC7-8DF6-B891D7F96191}" srcOrd="0" destOrd="0" parTransId="{831F6922-BC68-41A9-9DA6-A7CD2DC0D57A}" sibTransId="{B1423C6F-8AD7-4C66-ACA4-32E9B631A14B}"/>
    <dgm:cxn modelId="{6C2592A4-91D2-41BE-BF68-27763F82AB50}" srcId="{EDAA0BAE-79BF-465A-B1F3-D3D01087326C}" destId="{67F17FDC-EE85-485D-A3AF-FB10C4B2ADB5}" srcOrd="0" destOrd="0" parTransId="{831ABCE4-7CEE-491F-86D5-36FE51E3A8C0}" sibTransId="{2AB3E70A-B0C7-49A0-A916-39552D76DD69}"/>
    <dgm:cxn modelId="{586DFB8F-B6C2-4011-B6D5-A328DE8D4B8D}" type="presOf" srcId="{0A553B8C-F54A-40AB-BDF6-A04DE5C568DA}" destId="{427932D3-7A94-4415-8533-4A3B8642CEB4}" srcOrd="0" destOrd="0" presId="urn:microsoft.com/office/officeart/2005/8/layout/hierarchy1"/>
    <dgm:cxn modelId="{CFEEBDD9-67A7-486A-939B-5DC49EE242B3}" type="presOf" srcId="{EC934A4C-4BEC-4FC7-8DF6-B891D7F96191}" destId="{312D9F61-5588-4061-8CDB-687A21C14BD8}" srcOrd="0" destOrd="0" presId="urn:microsoft.com/office/officeart/2005/8/layout/hierarchy1"/>
    <dgm:cxn modelId="{3002C8A6-9EE0-47FD-94FB-D548495BD2F8}" type="presOf" srcId="{67F17FDC-EE85-485D-A3AF-FB10C4B2ADB5}" destId="{DA345E92-7AF4-4AF4-8D12-2BEA1B68F885}" srcOrd="0" destOrd="0" presId="urn:microsoft.com/office/officeart/2005/8/layout/hierarchy1"/>
    <dgm:cxn modelId="{9657FE7B-0EA4-4379-A96D-1C0A47916F3A}" srcId="{D0CC0EBD-B5ED-422A-9538-16689E316731}" destId="{BE3EED45-6F48-4FD5-9D3A-0D4540BFCCAA}" srcOrd="3" destOrd="0" parTransId="{0F3CF752-819F-44CC-B970-8DE6D4AB0DC9}" sibTransId="{F580357D-3355-4674-BE64-00A3755A64DC}"/>
    <dgm:cxn modelId="{5911FBB1-1BAB-4FD5-9648-F003577077D7}" type="presOf" srcId="{831F6922-BC68-41A9-9DA6-A7CD2DC0D57A}" destId="{639EFAA8-6FC4-4486-8101-E6FFC77199BF}" srcOrd="0" destOrd="0" presId="urn:microsoft.com/office/officeart/2005/8/layout/hierarchy1"/>
    <dgm:cxn modelId="{469395FA-34B7-45C6-B661-033EC3965E18}" type="presParOf" srcId="{E8E6D39A-0904-4FC6-B31A-90CF8A99C7F3}" destId="{24121776-D0A3-4A81-B3E5-6A5BA4BB2484}" srcOrd="0" destOrd="0" presId="urn:microsoft.com/office/officeart/2005/8/layout/hierarchy1"/>
    <dgm:cxn modelId="{A858B607-4B73-4CAC-8591-1734DA075D19}" type="presParOf" srcId="{24121776-D0A3-4A81-B3E5-6A5BA4BB2484}" destId="{E2599199-ED56-457D-A4F5-C2B1B31937FC}" srcOrd="0" destOrd="0" presId="urn:microsoft.com/office/officeart/2005/8/layout/hierarchy1"/>
    <dgm:cxn modelId="{6B06ACF5-7991-40FD-B927-9B1F7554B939}" type="presParOf" srcId="{E2599199-ED56-457D-A4F5-C2B1B31937FC}" destId="{4FBE1CE5-5AFB-411F-B701-0F6D8B6FA471}" srcOrd="0" destOrd="0" presId="urn:microsoft.com/office/officeart/2005/8/layout/hierarchy1"/>
    <dgm:cxn modelId="{F4EE007E-DECC-4FB2-8634-9253A0FA0A96}" type="presParOf" srcId="{E2599199-ED56-457D-A4F5-C2B1B31937FC}" destId="{DA345E92-7AF4-4AF4-8D12-2BEA1B68F885}" srcOrd="1" destOrd="0" presId="urn:microsoft.com/office/officeart/2005/8/layout/hierarchy1"/>
    <dgm:cxn modelId="{E4146450-E44D-46B6-8A25-14667487E1F1}" type="presParOf" srcId="{24121776-D0A3-4A81-B3E5-6A5BA4BB2484}" destId="{56340D6D-E1C6-497C-AF12-8BB613F46792}" srcOrd="1" destOrd="0" presId="urn:microsoft.com/office/officeart/2005/8/layout/hierarchy1"/>
    <dgm:cxn modelId="{A226D241-922D-4C5A-9E4C-8619CA169383}" type="presParOf" srcId="{56340D6D-E1C6-497C-AF12-8BB613F46792}" destId="{E8F24D67-911F-4175-B592-B7453CF871F6}" srcOrd="0" destOrd="0" presId="urn:microsoft.com/office/officeart/2005/8/layout/hierarchy1"/>
    <dgm:cxn modelId="{D703275F-570A-4914-AA64-038B0C869239}" type="presParOf" srcId="{56340D6D-E1C6-497C-AF12-8BB613F46792}" destId="{C9E96443-7FCF-44FE-9F60-4EBD19092016}" srcOrd="1" destOrd="0" presId="urn:microsoft.com/office/officeart/2005/8/layout/hierarchy1"/>
    <dgm:cxn modelId="{92CE48A1-54D5-4F99-888D-6ADBDA6A1544}" type="presParOf" srcId="{C9E96443-7FCF-44FE-9F60-4EBD19092016}" destId="{38CFBC4F-81A8-475A-9D62-70292FA862D4}" srcOrd="0" destOrd="0" presId="urn:microsoft.com/office/officeart/2005/8/layout/hierarchy1"/>
    <dgm:cxn modelId="{39058FE6-42C9-47CE-8F24-B67C9F192078}" type="presParOf" srcId="{38CFBC4F-81A8-475A-9D62-70292FA862D4}" destId="{2B009347-0211-4906-A762-13D4169B72E2}" srcOrd="0" destOrd="0" presId="urn:microsoft.com/office/officeart/2005/8/layout/hierarchy1"/>
    <dgm:cxn modelId="{93F1BFBF-273F-4AE5-9155-31CC20D1175B}" type="presParOf" srcId="{38CFBC4F-81A8-475A-9D62-70292FA862D4}" destId="{12723A32-62EB-4729-AD77-0D97A27418D9}" srcOrd="1" destOrd="0" presId="urn:microsoft.com/office/officeart/2005/8/layout/hierarchy1"/>
    <dgm:cxn modelId="{7A790904-4D7D-4019-987C-52C67C776FA2}" type="presParOf" srcId="{C9E96443-7FCF-44FE-9F60-4EBD19092016}" destId="{D329E81A-F294-46E6-93A4-1BD45FB91580}" srcOrd="1" destOrd="0" presId="urn:microsoft.com/office/officeart/2005/8/layout/hierarchy1"/>
    <dgm:cxn modelId="{132A152B-B784-4FBF-BD4A-09EDD9E37EAD}" type="presParOf" srcId="{D329E81A-F294-46E6-93A4-1BD45FB91580}" destId="{639EFAA8-6FC4-4486-8101-E6FFC77199BF}" srcOrd="0" destOrd="0" presId="urn:microsoft.com/office/officeart/2005/8/layout/hierarchy1"/>
    <dgm:cxn modelId="{35345827-DE2A-450C-8833-49076CB0BD0B}" type="presParOf" srcId="{D329E81A-F294-46E6-93A4-1BD45FB91580}" destId="{EFAF7E85-9FAB-4C1C-89CE-6A9E586C6F2D}" srcOrd="1" destOrd="0" presId="urn:microsoft.com/office/officeart/2005/8/layout/hierarchy1"/>
    <dgm:cxn modelId="{30BA1BF5-997D-4C3D-8BD4-EB92EED977B0}" type="presParOf" srcId="{EFAF7E85-9FAB-4C1C-89CE-6A9E586C6F2D}" destId="{1DE6D7CB-1BF1-4792-B923-EE5EF738FF0E}" srcOrd="0" destOrd="0" presId="urn:microsoft.com/office/officeart/2005/8/layout/hierarchy1"/>
    <dgm:cxn modelId="{E2ACE0F9-FE69-440E-90D9-967C55E9793E}" type="presParOf" srcId="{1DE6D7CB-1BF1-4792-B923-EE5EF738FF0E}" destId="{80E43503-80FE-4A0E-859F-BC76A0C28C11}" srcOrd="0" destOrd="0" presId="urn:microsoft.com/office/officeart/2005/8/layout/hierarchy1"/>
    <dgm:cxn modelId="{AF8F916F-E48C-4797-BF5F-E4FA73AB8EA8}" type="presParOf" srcId="{1DE6D7CB-1BF1-4792-B923-EE5EF738FF0E}" destId="{312D9F61-5588-4061-8CDB-687A21C14BD8}" srcOrd="1" destOrd="0" presId="urn:microsoft.com/office/officeart/2005/8/layout/hierarchy1"/>
    <dgm:cxn modelId="{F9EB243E-36A4-4A3D-9027-6C37667B87DF}" type="presParOf" srcId="{EFAF7E85-9FAB-4C1C-89CE-6A9E586C6F2D}" destId="{F7EE23BD-3829-4A0B-A681-2B481743B4F8}" srcOrd="1" destOrd="0" presId="urn:microsoft.com/office/officeart/2005/8/layout/hierarchy1"/>
    <dgm:cxn modelId="{4C3F293D-F2F3-49A3-9DB4-2A59F5E0A6AD}" type="presParOf" srcId="{D329E81A-F294-46E6-93A4-1BD45FB91580}" destId="{6387D365-0E78-4E78-8E35-B66D1FEC86C1}" srcOrd="2" destOrd="0" presId="urn:microsoft.com/office/officeart/2005/8/layout/hierarchy1"/>
    <dgm:cxn modelId="{85F1840C-ABFB-4E24-9D8F-224CED3A3A48}" type="presParOf" srcId="{D329E81A-F294-46E6-93A4-1BD45FB91580}" destId="{A0CAEB5A-D023-43C7-B625-3145F9C857F6}" srcOrd="3" destOrd="0" presId="urn:microsoft.com/office/officeart/2005/8/layout/hierarchy1"/>
    <dgm:cxn modelId="{60B38A88-6C6D-451D-966E-813DE3D78E55}" type="presParOf" srcId="{A0CAEB5A-D023-43C7-B625-3145F9C857F6}" destId="{AEF5D9E3-3A40-4033-86E7-E7E41CAB2E7F}" srcOrd="0" destOrd="0" presId="urn:microsoft.com/office/officeart/2005/8/layout/hierarchy1"/>
    <dgm:cxn modelId="{07620163-CFFD-4153-BB61-A1F761ABE71C}" type="presParOf" srcId="{AEF5D9E3-3A40-4033-86E7-E7E41CAB2E7F}" destId="{1E0A6B8F-AD41-496A-B3AB-5CC9EA40A402}" srcOrd="0" destOrd="0" presId="urn:microsoft.com/office/officeart/2005/8/layout/hierarchy1"/>
    <dgm:cxn modelId="{FECE8045-2E37-4654-B22A-D4857D9832B9}" type="presParOf" srcId="{AEF5D9E3-3A40-4033-86E7-E7E41CAB2E7F}" destId="{C65A50DF-31C1-45F0-A8E2-C4343473DB8F}" srcOrd="1" destOrd="0" presId="urn:microsoft.com/office/officeart/2005/8/layout/hierarchy1"/>
    <dgm:cxn modelId="{31C0233E-69F7-42E9-93AF-C402E02ED6F8}" type="presParOf" srcId="{A0CAEB5A-D023-43C7-B625-3145F9C857F6}" destId="{1D29444A-06F5-49FB-8E9C-439A782E8B6F}" srcOrd="1" destOrd="0" presId="urn:microsoft.com/office/officeart/2005/8/layout/hierarchy1"/>
    <dgm:cxn modelId="{18124769-8138-470D-A8CC-B526327E0DC5}" type="presParOf" srcId="{D329E81A-F294-46E6-93A4-1BD45FB91580}" destId="{CE414768-D9A7-4897-A164-197BE4E70B62}" srcOrd="4" destOrd="0" presId="urn:microsoft.com/office/officeart/2005/8/layout/hierarchy1"/>
    <dgm:cxn modelId="{59075627-DEBA-4D3B-8DB9-782201E2BFF4}" type="presParOf" srcId="{D329E81A-F294-46E6-93A4-1BD45FB91580}" destId="{3E37A955-3498-47CB-9100-1EBD43BB1BCE}" srcOrd="5" destOrd="0" presId="urn:microsoft.com/office/officeart/2005/8/layout/hierarchy1"/>
    <dgm:cxn modelId="{3F8622B7-6CFF-4F1B-AB76-75C597B38E5C}" type="presParOf" srcId="{3E37A955-3498-47CB-9100-1EBD43BB1BCE}" destId="{B73067B7-7126-4C03-9E11-C3D83BB67222}" srcOrd="0" destOrd="0" presId="urn:microsoft.com/office/officeart/2005/8/layout/hierarchy1"/>
    <dgm:cxn modelId="{A34901C9-D9CE-4C12-B38A-15896A208A92}" type="presParOf" srcId="{B73067B7-7126-4C03-9E11-C3D83BB67222}" destId="{CC19FB87-3B72-4126-8CD7-D15581E24EF1}" srcOrd="0" destOrd="0" presId="urn:microsoft.com/office/officeart/2005/8/layout/hierarchy1"/>
    <dgm:cxn modelId="{57D1C95A-E13C-4D34-B19D-F2BC0CDAE4C9}" type="presParOf" srcId="{B73067B7-7126-4C03-9E11-C3D83BB67222}" destId="{427932D3-7A94-4415-8533-4A3B8642CEB4}" srcOrd="1" destOrd="0" presId="urn:microsoft.com/office/officeart/2005/8/layout/hierarchy1"/>
    <dgm:cxn modelId="{76CF2128-16B4-4EBF-ABBF-DC66201CC2A9}" type="presParOf" srcId="{3E37A955-3498-47CB-9100-1EBD43BB1BCE}" destId="{A40DA699-A55B-4039-A7FB-0C81E2A9FBF2}" srcOrd="1" destOrd="0" presId="urn:microsoft.com/office/officeart/2005/8/layout/hierarchy1"/>
    <dgm:cxn modelId="{5E324477-A7C5-4468-992D-5942656270C4}" type="presParOf" srcId="{D329E81A-F294-46E6-93A4-1BD45FB91580}" destId="{44592C8B-3980-4569-86C0-2C46DB553915}" srcOrd="6" destOrd="0" presId="urn:microsoft.com/office/officeart/2005/8/layout/hierarchy1"/>
    <dgm:cxn modelId="{7E81C8BB-C239-41FA-A077-C64CA4D4C109}" type="presParOf" srcId="{D329E81A-F294-46E6-93A4-1BD45FB91580}" destId="{8422F9B1-3860-444F-9885-CC6063CDEA24}" srcOrd="7" destOrd="0" presId="urn:microsoft.com/office/officeart/2005/8/layout/hierarchy1"/>
    <dgm:cxn modelId="{40FF4061-7F2B-4A45-B3D4-F6802529B7EC}" type="presParOf" srcId="{8422F9B1-3860-444F-9885-CC6063CDEA24}" destId="{539A5A4B-08C0-4E69-A56B-D4FAB9163A32}" srcOrd="0" destOrd="0" presId="urn:microsoft.com/office/officeart/2005/8/layout/hierarchy1"/>
    <dgm:cxn modelId="{05186629-32B7-45A1-AA05-853C5F3DE488}" type="presParOf" srcId="{539A5A4B-08C0-4E69-A56B-D4FAB9163A32}" destId="{4FFCAAF0-6599-4F6E-BEFA-7BFD085D131E}" srcOrd="0" destOrd="0" presId="urn:microsoft.com/office/officeart/2005/8/layout/hierarchy1"/>
    <dgm:cxn modelId="{98F8861A-F655-4ED6-AA05-8914D8991C20}" type="presParOf" srcId="{539A5A4B-08C0-4E69-A56B-D4FAB9163A32}" destId="{3185372E-F80F-450A-950F-264B2B27D093}" srcOrd="1" destOrd="0" presId="urn:microsoft.com/office/officeart/2005/8/layout/hierarchy1"/>
    <dgm:cxn modelId="{80D2E78A-9C95-4B96-BCDB-9BAAE7EDF971}" type="presParOf" srcId="{8422F9B1-3860-444F-9885-CC6063CDEA24}" destId="{9FBFB583-74EB-413D-BA86-07A003487B1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143842F-D480-4BE3-B17A-489906F7AC1A}" type="doc">
      <dgm:prSet loTypeId="urn:microsoft.com/office/officeart/2008/layout/AlternatingHexagons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69D27B5-33FE-4A14-8264-FD753AF64371}">
      <dgm:prSet phldrT="[Text]"/>
      <dgm:spPr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r>
            <a:rPr lang="en-US" dirty="0"/>
            <a:t>Customer</a:t>
          </a:r>
        </a:p>
      </dgm:t>
    </dgm:pt>
    <dgm:pt modelId="{9A31CAF5-363D-4364-A74B-3BCFB428CF87}" type="parTrans" cxnId="{A33212A1-3ABB-4A6F-AF7B-F8E833D4ED69}">
      <dgm:prSet/>
      <dgm:spPr/>
      <dgm:t>
        <a:bodyPr/>
        <a:lstStyle/>
        <a:p>
          <a:endParaRPr lang="en-US"/>
        </a:p>
      </dgm:t>
    </dgm:pt>
    <dgm:pt modelId="{D1C0E86B-7E02-4BAF-8554-68243F41E0FF}" type="sibTrans" cxnId="{A33212A1-3ABB-4A6F-AF7B-F8E833D4ED69}">
      <dgm:prSet/>
      <dgm:spPr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r>
            <a:rPr lang="en-US" dirty="0"/>
            <a:t>Admin</a:t>
          </a:r>
        </a:p>
      </dgm:t>
    </dgm:pt>
    <dgm:pt modelId="{2572E329-CDCC-40F2-A4F3-78E4B6B7FD29}">
      <dgm:prSet phldrT="[Text]"/>
      <dgm:spPr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r>
            <a:rPr lang="en-US" dirty="0"/>
            <a:t>Restaurant Owner</a:t>
          </a:r>
        </a:p>
      </dgm:t>
    </dgm:pt>
    <dgm:pt modelId="{9FE2C5D2-DAB0-44EF-8A14-21FEF8804E63}" type="parTrans" cxnId="{472B5FB3-4994-45C2-BA87-F914737C6755}">
      <dgm:prSet/>
      <dgm:spPr/>
      <dgm:t>
        <a:bodyPr/>
        <a:lstStyle/>
        <a:p>
          <a:endParaRPr lang="en-US"/>
        </a:p>
      </dgm:t>
    </dgm:pt>
    <dgm:pt modelId="{6B6A029D-E815-44D2-8205-055350A92E6A}" type="sibTrans" cxnId="{472B5FB3-4994-45C2-BA87-F914737C6755}">
      <dgm:prSet/>
      <dgm:spPr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r>
            <a:rPr lang="en-US" dirty="0"/>
            <a:t>Guest</a:t>
          </a:r>
        </a:p>
      </dgm:t>
    </dgm:pt>
    <dgm:pt modelId="{05E0DD20-C932-44C7-AF10-2475D61F3124}" type="pres">
      <dgm:prSet presAssocID="{7143842F-D480-4BE3-B17A-489906F7AC1A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E720DA1-10F5-49B3-8B91-FBEDCDE341FE}" type="pres">
      <dgm:prSet presAssocID="{769D27B5-33FE-4A14-8264-FD753AF64371}" presName="composite" presStyleCnt="0"/>
      <dgm:spPr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endParaRPr lang="en-US"/>
        </a:p>
      </dgm:t>
    </dgm:pt>
    <dgm:pt modelId="{D09EA05D-7BDE-4FA6-A54F-CAC5F82BE933}" type="pres">
      <dgm:prSet presAssocID="{769D27B5-33FE-4A14-8264-FD753AF64371}" presName="Parent1" presStyleLbl="node1" presStyleIdx="0" presStyleCnt="4" custLinFactNeighborX="-37990" custLinFactNeighborY="268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7ADEA5-166E-442F-8560-487A4623B6E5}" type="pres">
      <dgm:prSet presAssocID="{769D27B5-33FE-4A14-8264-FD753AF64371}" presName="Childtext1" presStyleLbl="revTx" presStyleIdx="0" presStyleCnt="2">
        <dgm:presLayoutVars>
          <dgm:chMax val="0"/>
          <dgm:chPref val="0"/>
          <dgm:bulletEnabled val="1"/>
        </dgm:presLayoutVars>
      </dgm:prSet>
      <dgm:spPr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endParaRPr lang="en-US"/>
        </a:p>
      </dgm:t>
    </dgm:pt>
    <dgm:pt modelId="{4C5B214D-755B-4361-A2DD-27EEC5EA7DE9}" type="pres">
      <dgm:prSet presAssocID="{769D27B5-33FE-4A14-8264-FD753AF64371}" presName="BalanceSpacing" presStyleCnt="0"/>
      <dgm:spPr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endParaRPr lang="en-US"/>
        </a:p>
      </dgm:t>
    </dgm:pt>
    <dgm:pt modelId="{83700731-D431-44CA-8C57-2A5673006144}" type="pres">
      <dgm:prSet presAssocID="{769D27B5-33FE-4A14-8264-FD753AF64371}" presName="BalanceSpacing1" presStyleCnt="0"/>
      <dgm:spPr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endParaRPr lang="en-US"/>
        </a:p>
      </dgm:t>
    </dgm:pt>
    <dgm:pt modelId="{EB533EC3-3F37-48DA-868A-04FBA3C94B82}" type="pres">
      <dgm:prSet presAssocID="{D1C0E86B-7E02-4BAF-8554-68243F41E0FF}" presName="Accent1Text" presStyleLbl="node1" presStyleIdx="1" presStyleCnt="4" custLinFactNeighborX="-37990" custLinFactNeighborY="2682"/>
      <dgm:spPr/>
      <dgm:t>
        <a:bodyPr/>
        <a:lstStyle/>
        <a:p>
          <a:endParaRPr lang="en-US"/>
        </a:p>
      </dgm:t>
    </dgm:pt>
    <dgm:pt modelId="{DCB90AC1-908A-4C24-BB30-C95555B5FFE6}" type="pres">
      <dgm:prSet presAssocID="{D1C0E86B-7E02-4BAF-8554-68243F41E0FF}" presName="spaceBetweenRectangles" presStyleCnt="0"/>
      <dgm:spPr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endParaRPr lang="en-US"/>
        </a:p>
      </dgm:t>
    </dgm:pt>
    <dgm:pt modelId="{99EB2EA3-DFD6-49BD-90A2-293E30D38F11}" type="pres">
      <dgm:prSet presAssocID="{2572E329-CDCC-40F2-A4F3-78E4B6B7FD29}" presName="composite" presStyleCnt="0"/>
      <dgm:spPr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endParaRPr lang="en-US"/>
        </a:p>
      </dgm:t>
    </dgm:pt>
    <dgm:pt modelId="{7BFA3466-FAF7-4937-8F6F-B87C3E92F5FD}" type="pres">
      <dgm:prSet presAssocID="{2572E329-CDCC-40F2-A4F3-78E4B6B7FD29}" presName="Parent1" presStyleLbl="node1" presStyleIdx="2" presStyleCnt="4" custLinFactNeighborX="-37990" custLinFactNeighborY="268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6AD472-6C65-460C-914D-8A97484D4D50}" type="pres">
      <dgm:prSet presAssocID="{2572E329-CDCC-40F2-A4F3-78E4B6B7FD29}" presName="Childtext1" presStyleLbl="revTx" presStyleIdx="1" presStyleCnt="2">
        <dgm:presLayoutVars>
          <dgm:chMax val="0"/>
          <dgm:chPref val="0"/>
          <dgm:bulletEnabled val="1"/>
        </dgm:presLayoutVars>
      </dgm:prSet>
      <dgm:spPr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endParaRPr lang="en-US"/>
        </a:p>
      </dgm:t>
    </dgm:pt>
    <dgm:pt modelId="{680A2C94-01CA-408D-A5AA-EA52B666ACF2}" type="pres">
      <dgm:prSet presAssocID="{2572E329-CDCC-40F2-A4F3-78E4B6B7FD29}" presName="BalanceSpacing" presStyleCnt="0"/>
      <dgm:spPr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endParaRPr lang="en-US"/>
        </a:p>
      </dgm:t>
    </dgm:pt>
    <dgm:pt modelId="{52581563-BE62-40D9-AFEF-85870E00C1EF}" type="pres">
      <dgm:prSet presAssocID="{2572E329-CDCC-40F2-A4F3-78E4B6B7FD29}" presName="BalanceSpacing1" presStyleCnt="0"/>
      <dgm:spPr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endParaRPr lang="en-US"/>
        </a:p>
      </dgm:t>
    </dgm:pt>
    <dgm:pt modelId="{A054593C-5E89-479E-8E29-6DAF22DAAC57}" type="pres">
      <dgm:prSet presAssocID="{6B6A029D-E815-44D2-8205-055350A92E6A}" presName="Accent1Text" presStyleLbl="node1" presStyleIdx="3" presStyleCnt="4" custLinFactNeighborX="-37990" custLinFactNeighborY="2682"/>
      <dgm:spPr/>
      <dgm:t>
        <a:bodyPr/>
        <a:lstStyle/>
        <a:p>
          <a:endParaRPr lang="en-US"/>
        </a:p>
      </dgm:t>
    </dgm:pt>
  </dgm:ptLst>
  <dgm:cxnLst>
    <dgm:cxn modelId="{77570141-94F5-4BE1-AF7E-D4536EE61035}" type="presOf" srcId="{7143842F-D480-4BE3-B17A-489906F7AC1A}" destId="{05E0DD20-C932-44C7-AF10-2475D61F3124}" srcOrd="0" destOrd="0" presId="urn:microsoft.com/office/officeart/2008/layout/AlternatingHexagons"/>
    <dgm:cxn modelId="{C8713133-2D66-46DD-9B5F-B661AC50485B}" type="presOf" srcId="{2572E329-CDCC-40F2-A4F3-78E4B6B7FD29}" destId="{7BFA3466-FAF7-4937-8F6F-B87C3E92F5FD}" srcOrd="0" destOrd="0" presId="urn:microsoft.com/office/officeart/2008/layout/AlternatingHexagons"/>
    <dgm:cxn modelId="{B5A9295E-7A83-4D7A-8B07-321440DD308C}" type="presOf" srcId="{769D27B5-33FE-4A14-8264-FD753AF64371}" destId="{D09EA05D-7BDE-4FA6-A54F-CAC5F82BE933}" srcOrd="0" destOrd="0" presId="urn:microsoft.com/office/officeart/2008/layout/AlternatingHexagons"/>
    <dgm:cxn modelId="{CFDB9E83-0C4D-4EB1-95E7-E0E07308A756}" type="presOf" srcId="{D1C0E86B-7E02-4BAF-8554-68243F41E0FF}" destId="{EB533EC3-3F37-48DA-868A-04FBA3C94B82}" srcOrd="0" destOrd="0" presId="urn:microsoft.com/office/officeart/2008/layout/AlternatingHexagons"/>
    <dgm:cxn modelId="{472B5FB3-4994-45C2-BA87-F914737C6755}" srcId="{7143842F-D480-4BE3-B17A-489906F7AC1A}" destId="{2572E329-CDCC-40F2-A4F3-78E4B6B7FD29}" srcOrd="1" destOrd="0" parTransId="{9FE2C5D2-DAB0-44EF-8A14-21FEF8804E63}" sibTransId="{6B6A029D-E815-44D2-8205-055350A92E6A}"/>
    <dgm:cxn modelId="{A33212A1-3ABB-4A6F-AF7B-F8E833D4ED69}" srcId="{7143842F-D480-4BE3-B17A-489906F7AC1A}" destId="{769D27B5-33FE-4A14-8264-FD753AF64371}" srcOrd="0" destOrd="0" parTransId="{9A31CAF5-363D-4364-A74B-3BCFB428CF87}" sibTransId="{D1C0E86B-7E02-4BAF-8554-68243F41E0FF}"/>
    <dgm:cxn modelId="{0F39C2AC-7BFD-4C68-B858-91B50690E288}" type="presOf" srcId="{6B6A029D-E815-44D2-8205-055350A92E6A}" destId="{A054593C-5E89-479E-8E29-6DAF22DAAC57}" srcOrd="0" destOrd="0" presId="urn:microsoft.com/office/officeart/2008/layout/AlternatingHexagons"/>
    <dgm:cxn modelId="{923DE402-7C5D-4D58-BA92-9092D8091E79}" type="presParOf" srcId="{05E0DD20-C932-44C7-AF10-2475D61F3124}" destId="{3E720DA1-10F5-49B3-8B91-FBEDCDE341FE}" srcOrd="0" destOrd="0" presId="urn:microsoft.com/office/officeart/2008/layout/AlternatingHexagons"/>
    <dgm:cxn modelId="{531F6731-35C1-4450-AEEA-200C1328A3D1}" type="presParOf" srcId="{3E720DA1-10F5-49B3-8B91-FBEDCDE341FE}" destId="{D09EA05D-7BDE-4FA6-A54F-CAC5F82BE933}" srcOrd="0" destOrd="0" presId="urn:microsoft.com/office/officeart/2008/layout/AlternatingHexagons"/>
    <dgm:cxn modelId="{6FB1804B-08C5-4E6A-A301-C6DFAC7446B1}" type="presParOf" srcId="{3E720DA1-10F5-49B3-8B91-FBEDCDE341FE}" destId="{3B7ADEA5-166E-442F-8560-487A4623B6E5}" srcOrd="1" destOrd="0" presId="urn:microsoft.com/office/officeart/2008/layout/AlternatingHexagons"/>
    <dgm:cxn modelId="{BD0742A1-2579-4D77-84FA-AA1751559A10}" type="presParOf" srcId="{3E720DA1-10F5-49B3-8B91-FBEDCDE341FE}" destId="{4C5B214D-755B-4361-A2DD-27EEC5EA7DE9}" srcOrd="2" destOrd="0" presId="urn:microsoft.com/office/officeart/2008/layout/AlternatingHexagons"/>
    <dgm:cxn modelId="{8BEBCDF5-DD78-462D-A1BB-31BC8C115E1A}" type="presParOf" srcId="{3E720DA1-10F5-49B3-8B91-FBEDCDE341FE}" destId="{83700731-D431-44CA-8C57-2A5673006144}" srcOrd="3" destOrd="0" presId="urn:microsoft.com/office/officeart/2008/layout/AlternatingHexagons"/>
    <dgm:cxn modelId="{9F101992-8BE1-448B-AC1B-A2BFA9CFC95A}" type="presParOf" srcId="{3E720DA1-10F5-49B3-8B91-FBEDCDE341FE}" destId="{EB533EC3-3F37-48DA-868A-04FBA3C94B82}" srcOrd="4" destOrd="0" presId="urn:microsoft.com/office/officeart/2008/layout/AlternatingHexagons"/>
    <dgm:cxn modelId="{B2D52162-E147-463C-898C-0FEB538ECC75}" type="presParOf" srcId="{05E0DD20-C932-44C7-AF10-2475D61F3124}" destId="{DCB90AC1-908A-4C24-BB30-C95555B5FFE6}" srcOrd="1" destOrd="0" presId="urn:microsoft.com/office/officeart/2008/layout/AlternatingHexagons"/>
    <dgm:cxn modelId="{723DBD94-8D64-448B-9185-96650D2C752C}" type="presParOf" srcId="{05E0DD20-C932-44C7-AF10-2475D61F3124}" destId="{99EB2EA3-DFD6-49BD-90A2-293E30D38F11}" srcOrd="2" destOrd="0" presId="urn:microsoft.com/office/officeart/2008/layout/AlternatingHexagons"/>
    <dgm:cxn modelId="{6B7BD750-CF40-4471-8226-07C1E2AB54F9}" type="presParOf" srcId="{99EB2EA3-DFD6-49BD-90A2-293E30D38F11}" destId="{7BFA3466-FAF7-4937-8F6F-B87C3E92F5FD}" srcOrd="0" destOrd="0" presId="urn:microsoft.com/office/officeart/2008/layout/AlternatingHexagons"/>
    <dgm:cxn modelId="{E9A8215A-9927-4397-9EC1-C5054EB832FA}" type="presParOf" srcId="{99EB2EA3-DFD6-49BD-90A2-293E30D38F11}" destId="{946AD472-6C65-460C-914D-8A97484D4D50}" srcOrd="1" destOrd="0" presId="urn:microsoft.com/office/officeart/2008/layout/AlternatingHexagons"/>
    <dgm:cxn modelId="{0DFE4F76-FD4D-417A-A02D-C9912ADA91AE}" type="presParOf" srcId="{99EB2EA3-DFD6-49BD-90A2-293E30D38F11}" destId="{680A2C94-01CA-408D-A5AA-EA52B666ACF2}" srcOrd="2" destOrd="0" presId="urn:microsoft.com/office/officeart/2008/layout/AlternatingHexagons"/>
    <dgm:cxn modelId="{7FAF94DE-C9A2-46CB-B43E-66944C25EB20}" type="presParOf" srcId="{99EB2EA3-DFD6-49BD-90A2-293E30D38F11}" destId="{52581563-BE62-40D9-AFEF-85870E00C1EF}" srcOrd="3" destOrd="0" presId="urn:microsoft.com/office/officeart/2008/layout/AlternatingHexagons"/>
    <dgm:cxn modelId="{EC4C5380-E860-4098-B896-D2C0AD70BB0D}" type="presParOf" srcId="{99EB2EA3-DFD6-49BD-90A2-293E30D38F11}" destId="{A054593C-5E89-479E-8E29-6DAF22DAAC57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CE8C809-EA66-4941-9974-3BA1A46DD612}" type="doc">
      <dgm:prSet loTypeId="urn:microsoft.com/office/officeart/2005/8/layout/hList7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0E1206F-69D8-4300-A89F-88B9F6992969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rtl="0"/>
          <a:r>
            <a:rPr lang="en-US" smtClean="0">
              <a:latin typeface="Times New Roman" panose="02020603050405020304" pitchFamily="18" charset="0"/>
              <a:cs typeface="Times New Roman" panose="02020603050405020304" pitchFamily="18" charset="0"/>
            </a:rPr>
            <a:t>Reliability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88FE292-E8C6-41B9-8B53-D00C39A7C2FA}" type="parTrans" cxnId="{E5248F3B-AA1B-413E-B5F8-F407700832C8}">
      <dgm:prSet/>
      <dgm:spPr/>
      <dgm:t>
        <a:bodyPr/>
        <a:lstStyle/>
        <a:p>
          <a:endParaRPr lang="en-US"/>
        </a:p>
      </dgm:t>
    </dgm:pt>
    <dgm:pt modelId="{680E2059-FA25-4955-B176-637A784663D6}" type="sibTrans" cxnId="{E5248F3B-AA1B-413E-B5F8-F407700832C8}">
      <dgm:prSet/>
      <dgm:spPr/>
      <dgm:t>
        <a:bodyPr/>
        <a:lstStyle/>
        <a:p>
          <a:endParaRPr lang="en-US"/>
        </a:p>
      </dgm:t>
    </dgm:pt>
    <dgm:pt modelId="{0AF93EB7-CF81-4337-861F-470DEDD12F05}">
      <dgm:prSet/>
      <dgm:spPr/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Less than 10 errors/year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421333-C415-478F-BBFF-68E00C50BF44}" type="parTrans" cxnId="{DABC9CEE-5C80-408D-87EB-D551EFAD239F}">
      <dgm:prSet/>
      <dgm:spPr/>
      <dgm:t>
        <a:bodyPr/>
        <a:lstStyle/>
        <a:p>
          <a:endParaRPr lang="en-US"/>
        </a:p>
      </dgm:t>
    </dgm:pt>
    <dgm:pt modelId="{26FBC905-E5B9-4964-8692-42C33DF89DAE}" type="sibTrans" cxnId="{DABC9CEE-5C80-408D-87EB-D551EFAD239F}">
      <dgm:prSet/>
      <dgm:spPr/>
      <dgm:t>
        <a:bodyPr/>
        <a:lstStyle/>
        <a:p>
          <a:endParaRPr lang="en-US"/>
        </a:p>
      </dgm:t>
    </dgm:pt>
    <dgm:pt modelId="{D176E420-CD69-4223-8042-B4D5AAA824C1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rtl="0"/>
          <a:r>
            <a:rPr lang="en-US" smtClean="0">
              <a:latin typeface="Times New Roman" panose="02020603050405020304" pitchFamily="18" charset="0"/>
              <a:cs typeface="Times New Roman" panose="02020603050405020304" pitchFamily="18" charset="0"/>
            </a:rPr>
            <a:t>Availability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83B0B8-410E-4015-8AF6-21FA9B11901C}" type="parTrans" cxnId="{FD5BB797-B69C-49DA-98CD-B7309AFC18C9}">
      <dgm:prSet/>
      <dgm:spPr/>
      <dgm:t>
        <a:bodyPr/>
        <a:lstStyle/>
        <a:p>
          <a:endParaRPr lang="en-US"/>
        </a:p>
      </dgm:t>
    </dgm:pt>
    <dgm:pt modelId="{145B19EF-D5EE-4064-BE7F-5708395EB466}" type="sibTrans" cxnId="{FD5BB797-B69C-49DA-98CD-B7309AFC18C9}">
      <dgm:prSet/>
      <dgm:spPr/>
      <dgm:t>
        <a:bodyPr/>
        <a:lstStyle/>
        <a:p>
          <a:endParaRPr lang="en-US"/>
        </a:p>
      </dgm:t>
    </dgm:pt>
    <dgm:pt modelId="{FD3F293C-59E1-4EBA-ABB0-36DBE7747EF9}">
      <dgm:prSet/>
      <dgm:spPr/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24 hours/day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D3111B-D021-4D89-8028-41133F0963D1}" type="parTrans" cxnId="{38D07974-8DAB-46E6-9FBD-60FDAED9C182}">
      <dgm:prSet/>
      <dgm:spPr/>
      <dgm:t>
        <a:bodyPr/>
        <a:lstStyle/>
        <a:p>
          <a:endParaRPr lang="en-US"/>
        </a:p>
      </dgm:t>
    </dgm:pt>
    <dgm:pt modelId="{E4802A7E-27DC-49B2-91C9-40BF32614353}" type="sibTrans" cxnId="{38D07974-8DAB-46E6-9FBD-60FDAED9C182}">
      <dgm:prSet/>
      <dgm:spPr/>
      <dgm:t>
        <a:bodyPr/>
        <a:lstStyle/>
        <a:p>
          <a:endParaRPr lang="en-US"/>
        </a:p>
      </dgm:t>
    </dgm:pt>
    <dgm:pt modelId="{6118BE82-D04C-4EE7-9BB7-1104AD2D8147}">
      <dgm:prSet/>
      <dgm:spPr/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7 days/week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44BCD1D-EBA5-4089-B752-24F8DBC34AF8}" type="parTrans" cxnId="{B73E4CDE-B956-45F3-9CF0-ABEDDA94103E}">
      <dgm:prSet/>
      <dgm:spPr/>
      <dgm:t>
        <a:bodyPr/>
        <a:lstStyle/>
        <a:p>
          <a:endParaRPr lang="en-US"/>
        </a:p>
      </dgm:t>
    </dgm:pt>
    <dgm:pt modelId="{4D18053A-0671-4944-999B-1688996A82EB}" type="sibTrans" cxnId="{B73E4CDE-B956-45F3-9CF0-ABEDDA94103E}">
      <dgm:prSet/>
      <dgm:spPr/>
      <dgm:t>
        <a:bodyPr/>
        <a:lstStyle/>
        <a:p>
          <a:endParaRPr lang="en-US"/>
        </a:p>
      </dgm:t>
    </dgm:pt>
    <dgm:pt modelId="{6AD50554-6150-47BF-A5BE-09CEA4E1DFAF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rtl="0"/>
          <a:r>
            <a:rPr lang="en-US" smtClean="0">
              <a:latin typeface="Times New Roman" panose="02020603050405020304" pitchFamily="18" charset="0"/>
              <a:cs typeface="Times New Roman" panose="02020603050405020304" pitchFamily="18" charset="0"/>
            </a:rPr>
            <a:t>Response time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2C70FBD-A991-457B-8204-6396F2B21CAF}" type="parTrans" cxnId="{3BC631C1-67FF-415B-B168-7E1D1FBA5E8F}">
      <dgm:prSet/>
      <dgm:spPr/>
      <dgm:t>
        <a:bodyPr/>
        <a:lstStyle/>
        <a:p>
          <a:endParaRPr lang="en-US"/>
        </a:p>
      </dgm:t>
    </dgm:pt>
    <dgm:pt modelId="{61424ED3-18CB-48EC-B204-36837AA3EE0C}" type="sibTrans" cxnId="{3BC631C1-67FF-415B-B168-7E1D1FBA5E8F}">
      <dgm:prSet/>
      <dgm:spPr/>
      <dgm:t>
        <a:bodyPr/>
        <a:lstStyle/>
        <a:p>
          <a:endParaRPr lang="en-US"/>
        </a:p>
      </dgm:t>
    </dgm:pt>
    <dgm:pt modelId="{DA338CAD-36B6-4AF6-B42E-6A37ED3D7CA6}">
      <dgm:prSet/>
      <dgm:spPr/>
      <dgm:t>
        <a:bodyPr/>
        <a:lstStyle/>
        <a:p>
          <a:pPr rtl="0"/>
          <a:r>
            <a:rPr lang="en-US" smtClean="0">
              <a:latin typeface="Times New Roman" panose="02020603050405020304" pitchFamily="18" charset="0"/>
              <a:cs typeface="Times New Roman" panose="02020603050405020304" pitchFamily="18" charset="0"/>
            </a:rPr>
            <a:t>No longer than 10 seconds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3FB00AB-D15D-4D7B-AE06-F586CD9EF76C}" type="parTrans" cxnId="{02C8E33D-E01C-4D20-B0A2-A88FE6A5DE23}">
      <dgm:prSet/>
      <dgm:spPr/>
      <dgm:t>
        <a:bodyPr/>
        <a:lstStyle/>
        <a:p>
          <a:endParaRPr lang="en-US"/>
        </a:p>
      </dgm:t>
    </dgm:pt>
    <dgm:pt modelId="{B5378C35-326A-4BD4-A0E9-C8BB3B04939F}" type="sibTrans" cxnId="{02C8E33D-E01C-4D20-B0A2-A88FE6A5DE23}">
      <dgm:prSet/>
      <dgm:spPr/>
      <dgm:t>
        <a:bodyPr/>
        <a:lstStyle/>
        <a:p>
          <a:endParaRPr lang="en-US"/>
        </a:p>
      </dgm:t>
    </dgm:pt>
    <dgm:pt modelId="{0B4581C0-9062-4910-8996-F7EFE72ECDD3}" type="pres">
      <dgm:prSet presAssocID="{5CE8C809-EA66-4941-9974-3BA1A46DD61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D89D120-D609-44B7-9EF5-51091D8B5AC9}" type="pres">
      <dgm:prSet presAssocID="{5CE8C809-EA66-4941-9974-3BA1A46DD612}" presName="fgShape" presStyleLbl="fgShp" presStyleIdx="0" presStyleCnt="1"/>
      <dgm:spPr/>
    </dgm:pt>
    <dgm:pt modelId="{6EA1BDD5-0BDB-48CD-9A29-05BB70E70F29}" type="pres">
      <dgm:prSet presAssocID="{5CE8C809-EA66-4941-9974-3BA1A46DD612}" presName="linComp" presStyleCnt="0"/>
      <dgm:spPr/>
    </dgm:pt>
    <dgm:pt modelId="{3CACB6D2-CB5D-4D98-BE81-5AF3B681FAF2}" type="pres">
      <dgm:prSet presAssocID="{B0E1206F-69D8-4300-A89F-88B9F6992969}" presName="compNode" presStyleCnt="0"/>
      <dgm:spPr/>
    </dgm:pt>
    <dgm:pt modelId="{B577C4DD-ECF1-4981-AC37-B8A80A3BA5BC}" type="pres">
      <dgm:prSet presAssocID="{B0E1206F-69D8-4300-A89F-88B9F6992969}" presName="bkgdShape" presStyleLbl="node1" presStyleIdx="0" presStyleCnt="3"/>
      <dgm:spPr/>
      <dgm:t>
        <a:bodyPr/>
        <a:lstStyle/>
        <a:p>
          <a:endParaRPr lang="en-US"/>
        </a:p>
      </dgm:t>
    </dgm:pt>
    <dgm:pt modelId="{521188C6-9BD6-4BFE-8C52-90232400EA09}" type="pres">
      <dgm:prSet presAssocID="{B0E1206F-69D8-4300-A89F-88B9F6992969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F830AF-0C4A-45DE-A151-D1C780C1A3CC}" type="pres">
      <dgm:prSet presAssocID="{B0E1206F-69D8-4300-A89F-88B9F6992969}" presName="invisiNode" presStyleLbl="node1" presStyleIdx="0" presStyleCnt="3"/>
      <dgm:spPr/>
    </dgm:pt>
    <dgm:pt modelId="{C3E7FACB-3C6D-47FC-8B45-8DB57A87D640}" type="pres">
      <dgm:prSet presAssocID="{B0E1206F-69D8-4300-A89F-88B9F6992969}" presName="imagNode" presStyleLbl="fgImgPlace1" presStyleIdx="0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DBFD275-3589-4B9C-BF36-EC443E41D3F7}" type="pres">
      <dgm:prSet presAssocID="{680E2059-FA25-4955-B176-637A784663D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40ECC60-20FE-45CF-87FA-9B129F942D39}" type="pres">
      <dgm:prSet presAssocID="{D176E420-CD69-4223-8042-B4D5AAA824C1}" presName="compNode" presStyleCnt="0"/>
      <dgm:spPr/>
    </dgm:pt>
    <dgm:pt modelId="{2A5B64C0-8975-49A7-98F1-5E20714A0F5A}" type="pres">
      <dgm:prSet presAssocID="{D176E420-CD69-4223-8042-B4D5AAA824C1}" presName="bkgdShape" presStyleLbl="node1" presStyleIdx="1" presStyleCnt="3"/>
      <dgm:spPr/>
      <dgm:t>
        <a:bodyPr/>
        <a:lstStyle/>
        <a:p>
          <a:endParaRPr lang="en-US"/>
        </a:p>
      </dgm:t>
    </dgm:pt>
    <dgm:pt modelId="{664100EB-4385-4DAC-9671-1C46DEBB72F3}" type="pres">
      <dgm:prSet presAssocID="{D176E420-CD69-4223-8042-B4D5AAA824C1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7873D7-08BF-4A16-9733-708BDAB1C05B}" type="pres">
      <dgm:prSet presAssocID="{D176E420-CD69-4223-8042-B4D5AAA824C1}" presName="invisiNode" presStyleLbl="node1" presStyleIdx="1" presStyleCnt="3"/>
      <dgm:spPr/>
    </dgm:pt>
    <dgm:pt modelId="{7DDF2F99-8EE0-4231-80FA-1AC66654B0F1}" type="pres">
      <dgm:prSet presAssocID="{D176E420-CD69-4223-8042-B4D5AAA824C1}" presName="imagNode" presStyleLbl="fgImgPlace1" presStyleIdx="1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5A66E1AF-BBD4-4FA7-B817-51EF10790301}" type="pres">
      <dgm:prSet presAssocID="{145B19EF-D5EE-4064-BE7F-5708395EB46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42AC8E0-B45C-4D9E-ADAF-58D4435F057E}" type="pres">
      <dgm:prSet presAssocID="{6AD50554-6150-47BF-A5BE-09CEA4E1DFAF}" presName="compNode" presStyleCnt="0"/>
      <dgm:spPr/>
    </dgm:pt>
    <dgm:pt modelId="{4991728D-D519-434D-8B1E-64E0920E0043}" type="pres">
      <dgm:prSet presAssocID="{6AD50554-6150-47BF-A5BE-09CEA4E1DFAF}" presName="bkgdShape" presStyleLbl="node1" presStyleIdx="2" presStyleCnt="3"/>
      <dgm:spPr/>
      <dgm:t>
        <a:bodyPr/>
        <a:lstStyle/>
        <a:p>
          <a:endParaRPr lang="en-US"/>
        </a:p>
      </dgm:t>
    </dgm:pt>
    <dgm:pt modelId="{8E10622E-EDB2-4197-9FC1-CEF298AA0488}" type="pres">
      <dgm:prSet presAssocID="{6AD50554-6150-47BF-A5BE-09CEA4E1DFAF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97B632-9674-4E4C-9271-2E50C1715A01}" type="pres">
      <dgm:prSet presAssocID="{6AD50554-6150-47BF-A5BE-09CEA4E1DFAF}" presName="invisiNode" presStyleLbl="node1" presStyleIdx="2" presStyleCnt="3"/>
      <dgm:spPr/>
    </dgm:pt>
    <dgm:pt modelId="{9E4037F3-571C-4219-89A1-1F2EDF2350EB}" type="pres">
      <dgm:prSet presAssocID="{6AD50554-6150-47BF-A5BE-09CEA4E1DFAF}" presName="imagNode" presStyleLbl="fgImgPlace1" presStyleIdx="2" presStyleCnt="3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38D07974-8DAB-46E6-9FBD-60FDAED9C182}" srcId="{D176E420-CD69-4223-8042-B4D5AAA824C1}" destId="{FD3F293C-59E1-4EBA-ABB0-36DBE7747EF9}" srcOrd="0" destOrd="0" parTransId="{86D3111B-D021-4D89-8028-41133F0963D1}" sibTransId="{E4802A7E-27DC-49B2-91C9-40BF32614353}"/>
    <dgm:cxn modelId="{0A6911A8-4238-4D40-948E-2CB1F0920D52}" type="presOf" srcId="{6AD50554-6150-47BF-A5BE-09CEA4E1DFAF}" destId="{4991728D-D519-434D-8B1E-64E0920E0043}" srcOrd="0" destOrd="0" presId="urn:microsoft.com/office/officeart/2005/8/layout/hList7"/>
    <dgm:cxn modelId="{02C8E33D-E01C-4D20-B0A2-A88FE6A5DE23}" srcId="{6AD50554-6150-47BF-A5BE-09CEA4E1DFAF}" destId="{DA338CAD-36B6-4AF6-B42E-6A37ED3D7CA6}" srcOrd="0" destOrd="0" parTransId="{53FB00AB-D15D-4D7B-AE06-F586CD9EF76C}" sibTransId="{B5378C35-326A-4BD4-A0E9-C8BB3B04939F}"/>
    <dgm:cxn modelId="{3E5C36C6-FD81-41D1-A451-1E0822EDD98E}" type="presOf" srcId="{680E2059-FA25-4955-B176-637A784663D6}" destId="{BDBFD275-3589-4B9C-BF36-EC443E41D3F7}" srcOrd="0" destOrd="0" presId="urn:microsoft.com/office/officeart/2005/8/layout/hList7"/>
    <dgm:cxn modelId="{5F2BE4BE-D220-4053-ADFD-5E23B859E460}" type="presOf" srcId="{5CE8C809-EA66-4941-9974-3BA1A46DD612}" destId="{0B4581C0-9062-4910-8996-F7EFE72ECDD3}" srcOrd="0" destOrd="0" presId="urn:microsoft.com/office/officeart/2005/8/layout/hList7"/>
    <dgm:cxn modelId="{8F5FE570-6544-404C-BB09-37DEBF96346B}" type="presOf" srcId="{0AF93EB7-CF81-4337-861F-470DEDD12F05}" destId="{521188C6-9BD6-4BFE-8C52-90232400EA09}" srcOrd="1" destOrd="1" presId="urn:microsoft.com/office/officeart/2005/8/layout/hList7"/>
    <dgm:cxn modelId="{DABC9CEE-5C80-408D-87EB-D551EFAD239F}" srcId="{B0E1206F-69D8-4300-A89F-88B9F6992969}" destId="{0AF93EB7-CF81-4337-861F-470DEDD12F05}" srcOrd="0" destOrd="0" parTransId="{60421333-C415-478F-BBFF-68E00C50BF44}" sibTransId="{26FBC905-E5B9-4964-8692-42C33DF89DAE}"/>
    <dgm:cxn modelId="{A5DB8520-3F7D-45F6-8F10-D7C4EF0101BB}" type="presOf" srcId="{DA338CAD-36B6-4AF6-B42E-6A37ED3D7CA6}" destId="{4991728D-D519-434D-8B1E-64E0920E0043}" srcOrd="0" destOrd="1" presId="urn:microsoft.com/office/officeart/2005/8/layout/hList7"/>
    <dgm:cxn modelId="{B73E4CDE-B956-45F3-9CF0-ABEDDA94103E}" srcId="{D176E420-CD69-4223-8042-B4D5AAA824C1}" destId="{6118BE82-D04C-4EE7-9BB7-1104AD2D8147}" srcOrd="1" destOrd="0" parTransId="{044BCD1D-EBA5-4089-B752-24F8DBC34AF8}" sibTransId="{4D18053A-0671-4944-999B-1688996A82EB}"/>
    <dgm:cxn modelId="{0AD07D1D-6178-4D6F-9704-A013937946B3}" type="presOf" srcId="{FD3F293C-59E1-4EBA-ABB0-36DBE7747EF9}" destId="{664100EB-4385-4DAC-9671-1C46DEBB72F3}" srcOrd="1" destOrd="1" presId="urn:microsoft.com/office/officeart/2005/8/layout/hList7"/>
    <dgm:cxn modelId="{FD5BB797-B69C-49DA-98CD-B7309AFC18C9}" srcId="{5CE8C809-EA66-4941-9974-3BA1A46DD612}" destId="{D176E420-CD69-4223-8042-B4D5AAA824C1}" srcOrd="1" destOrd="0" parTransId="{7383B0B8-410E-4015-8AF6-21FA9B11901C}" sibTransId="{145B19EF-D5EE-4064-BE7F-5708395EB466}"/>
    <dgm:cxn modelId="{C3D3CD70-4084-4010-B13B-D5832B762DD2}" type="presOf" srcId="{DA338CAD-36B6-4AF6-B42E-6A37ED3D7CA6}" destId="{8E10622E-EDB2-4197-9FC1-CEF298AA0488}" srcOrd="1" destOrd="1" presId="urn:microsoft.com/office/officeart/2005/8/layout/hList7"/>
    <dgm:cxn modelId="{F4F7EF2A-A47E-475E-85C3-E9098811935A}" type="presOf" srcId="{B0E1206F-69D8-4300-A89F-88B9F6992969}" destId="{B577C4DD-ECF1-4981-AC37-B8A80A3BA5BC}" srcOrd="0" destOrd="0" presId="urn:microsoft.com/office/officeart/2005/8/layout/hList7"/>
    <dgm:cxn modelId="{E5248F3B-AA1B-413E-B5F8-F407700832C8}" srcId="{5CE8C809-EA66-4941-9974-3BA1A46DD612}" destId="{B0E1206F-69D8-4300-A89F-88B9F6992969}" srcOrd="0" destOrd="0" parTransId="{588FE292-E8C6-41B9-8B53-D00C39A7C2FA}" sibTransId="{680E2059-FA25-4955-B176-637A784663D6}"/>
    <dgm:cxn modelId="{E49F2422-BB2E-4665-A963-C42B1C6E8937}" type="presOf" srcId="{0AF93EB7-CF81-4337-861F-470DEDD12F05}" destId="{B577C4DD-ECF1-4981-AC37-B8A80A3BA5BC}" srcOrd="0" destOrd="1" presId="urn:microsoft.com/office/officeart/2005/8/layout/hList7"/>
    <dgm:cxn modelId="{97510C1B-8605-494C-918A-4F47396DB7B7}" type="presOf" srcId="{6118BE82-D04C-4EE7-9BB7-1104AD2D8147}" destId="{2A5B64C0-8975-49A7-98F1-5E20714A0F5A}" srcOrd="0" destOrd="2" presId="urn:microsoft.com/office/officeart/2005/8/layout/hList7"/>
    <dgm:cxn modelId="{86F618A0-3BB0-4E7A-AE7B-5D763B69CA6D}" type="presOf" srcId="{D176E420-CD69-4223-8042-B4D5AAA824C1}" destId="{664100EB-4385-4DAC-9671-1C46DEBB72F3}" srcOrd="1" destOrd="0" presId="urn:microsoft.com/office/officeart/2005/8/layout/hList7"/>
    <dgm:cxn modelId="{C541D129-7594-4294-BEC3-D8E3E07531A9}" type="presOf" srcId="{D176E420-CD69-4223-8042-B4D5AAA824C1}" destId="{2A5B64C0-8975-49A7-98F1-5E20714A0F5A}" srcOrd="0" destOrd="0" presId="urn:microsoft.com/office/officeart/2005/8/layout/hList7"/>
    <dgm:cxn modelId="{3BC631C1-67FF-415B-B168-7E1D1FBA5E8F}" srcId="{5CE8C809-EA66-4941-9974-3BA1A46DD612}" destId="{6AD50554-6150-47BF-A5BE-09CEA4E1DFAF}" srcOrd="2" destOrd="0" parTransId="{02C70FBD-A991-457B-8204-6396F2B21CAF}" sibTransId="{61424ED3-18CB-48EC-B204-36837AA3EE0C}"/>
    <dgm:cxn modelId="{E6898250-711D-49F9-86F2-0D90CCA0840B}" type="presOf" srcId="{6AD50554-6150-47BF-A5BE-09CEA4E1DFAF}" destId="{8E10622E-EDB2-4197-9FC1-CEF298AA0488}" srcOrd="1" destOrd="0" presId="urn:microsoft.com/office/officeart/2005/8/layout/hList7"/>
    <dgm:cxn modelId="{795CB2AC-A052-4CCE-A214-3B2355A0B582}" type="presOf" srcId="{FD3F293C-59E1-4EBA-ABB0-36DBE7747EF9}" destId="{2A5B64C0-8975-49A7-98F1-5E20714A0F5A}" srcOrd="0" destOrd="1" presId="urn:microsoft.com/office/officeart/2005/8/layout/hList7"/>
    <dgm:cxn modelId="{D36999E7-A6AF-4E19-87F7-CC4653BFCA61}" type="presOf" srcId="{6118BE82-D04C-4EE7-9BB7-1104AD2D8147}" destId="{664100EB-4385-4DAC-9671-1C46DEBB72F3}" srcOrd="1" destOrd="2" presId="urn:microsoft.com/office/officeart/2005/8/layout/hList7"/>
    <dgm:cxn modelId="{B4244B13-66AE-46BF-862D-E7BB323B4702}" type="presOf" srcId="{B0E1206F-69D8-4300-A89F-88B9F6992969}" destId="{521188C6-9BD6-4BFE-8C52-90232400EA09}" srcOrd="1" destOrd="0" presId="urn:microsoft.com/office/officeart/2005/8/layout/hList7"/>
    <dgm:cxn modelId="{D29EB7CD-33AA-457B-B9D1-E866EFA17A5D}" type="presOf" srcId="{145B19EF-D5EE-4064-BE7F-5708395EB466}" destId="{5A66E1AF-BBD4-4FA7-B817-51EF10790301}" srcOrd="0" destOrd="0" presId="urn:microsoft.com/office/officeart/2005/8/layout/hList7"/>
    <dgm:cxn modelId="{673E06C6-BD8C-4D5A-9F73-0617AE70AE75}" type="presParOf" srcId="{0B4581C0-9062-4910-8996-F7EFE72ECDD3}" destId="{CD89D120-D609-44B7-9EF5-51091D8B5AC9}" srcOrd="0" destOrd="0" presId="urn:microsoft.com/office/officeart/2005/8/layout/hList7"/>
    <dgm:cxn modelId="{103F25F1-ACA6-4F18-91F2-77A15B41E861}" type="presParOf" srcId="{0B4581C0-9062-4910-8996-F7EFE72ECDD3}" destId="{6EA1BDD5-0BDB-48CD-9A29-05BB70E70F29}" srcOrd="1" destOrd="0" presId="urn:microsoft.com/office/officeart/2005/8/layout/hList7"/>
    <dgm:cxn modelId="{71B664E0-3794-4B09-956A-7C380D70FAFB}" type="presParOf" srcId="{6EA1BDD5-0BDB-48CD-9A29-05BB70E70F29}" destId="{3CACB6D2-CB5D-4D98-BE81-5AF3B681FAF2}" srcOrd="0" destOrd="0" presId="urn:microsoft.com/office/officeart/2005/8/layout/hList7"/>
    <dgm:cxn modelId="{1D41CB0B-AA6E-4DCA-8877-90936D3681A8}" type="presParOf" srcId="{3CACB6D2-CB5D-4D98-BE81-5AF3B681FAF2}" destId="{B577C4DD-ECF1-4981-AC37-B8A80A3BA5BC}" srcOrd="0" destOrd="0" presId="urn:microsoft.com/office/officeart/2005/8/layout/hList7"/>
    <dgm:cxn modelId="{F092CCE2-3779-4C0D-A473-436F3F3E296C}" type="presParOf" srcId="{3CACB6D2-CB5D-4D98-BE81-5AF3B681FAF2}" destId="{521188C6-9BD6-4BFE-8C52-90232400EA09}" srcOrd="1" destOrd="0" presId="urn:microsoft.com/office/officeart/2005/8/layout/hList7"/>
    <dgm:cxn modelId="{233F35EC-0F1E-43F6-8CE6-561ED0024F87}" type="presParOf" srcId="{3CACB6D2-CB5D-4D98-BE81-5AF3B681FAF2}" destId="{3FF830AF-0C4A-45DE-A151-D1C780C1A3CC}" srcOrd="2" destOrd="0" presId="urn:microsoft.com/office/officeart/2005/8/layout/hList7"/>
    <dgm:cxn modelId="{B849F3B8-296F-4935-9DCF-D8B1DC91C7C7}" type="presParOf" srcId="{3CACB6D2-CB5D-4D98-BE81-5AF3B681FAF2}" destId="{C3E7FACB-3C6D-47FC-8B45-8DB57A87D640}" srcOrd="3" destOrd="0" presId="urn:microsoft.com/office/officeart/2005/8/layout/hList7"/>
    <dgm:cxn modelId="{68620C7B-797C-44E8-B34F-6513A307BCFF}" type="presParOf" srcId="{6EA1BDD5-0BDB-48CD-9A29-05BB70E70F29}" destId="{BDBFD275-3589-4B9C-BF36-EC443E41D3F7}" srcOrd="1" destOrd="0" presId="urn:microsoft.com/office/officeart/2005/8/layout/hList7"/>
    <dgm:cxn modelId="{D4E1FE74-3DA3-4E88-B226-D2DFAF29A644}" type="presParOf" srcId="{6EA1BDD5-0BDB-48CD-9A29-05BB70E70F29}" destId="{440ECC60-20FE-45CF-87FA-9B129F942D39}" srcOrd="2" destOrd="0" presId="urn:microsoft.com/office/officeart/2005/8/layout/hList7"/>
    <dgm:cxn modelId="{B05B390B-BFB9-40F4-B9E4-531A74C82C65}" type="presParOf" srcId="{440ECC60-20FE-45CF-87FA-9B129F942D39}" destId="{2A5B64C0-8975-49A7-98F1-5E20714A0F5A}" srcOrd="0" destOrd="0" presId="urn:microsoft.com/office/officeart/2005/8/layout/hList7"/>
    <dgm:cxn modelId="{D9C1B41B-96BB-4481-A743-1C8490DD24BC}" type="presParOf" srcId="{440ECC60-20FE-45CF-87FA-9B129F942D39}" destId="{664100EB-4385-4DAC-9671-1C46DEBB72F3}" srcOrd="1" destOrd="0" presId="urn:microsoft.com/office/officeart/2005/8/layout/hList7"/>
    <dgm:cxn modelId="{F3441EB2-4E57-486F-836D-A67606C49242}" type="presParOf" srcId="{440ECC60-20FE-45CF-87FA-9B129F942D39}" destId="{667873D7-08BF-4A16-9733-708BDAB1C05B}" srcOrd="2" destOrd="0" presId="urn:microsoft.com/office/officeart/2005/8/layout/hList7"/>
    <dgm:cxn modelId="{FA20BA1E-0F17-4751-A3C3-2CEC0ED15801}" type="presParOf" srcId="{440ECC60-20FE-45CF-87FA-9B129F942D39}" destId="{7DDF2F99-8EE0-4231-80FA-1AC66654B0F1}" srcOrd="3" destOrd="0" presId="urn:microsoft.com/office/officeart/2005/8/layout/hList7"/>
    <dgm:cxn modelId="{C75634E4-DEAF-4DB2-BAED-B1526891A41F}" type="presParOf" srcId="{6EA1BDD5-0BDB-48CD-9A29-05BB70E70F29}" destId="{5A66E1AF-BBD4-4FA7-B817-51EF10790301}" srcOrd="3" destOrd="0" presId="urn:microsoft.com/office/officeart/2005/8/layout/hList7"/>
    <dgm:cxn modelId="{459EDE64-F867-4364-81B4-ED0341DFB9EB}" type="presParOf" srcId="{6EA1BDD5-0BDB-48CD-9A29-05BB70E70F29}" destId="{E42AC8E0-B45C-4D9E-ADAF-58D4435F057E}" srcOrd="4" destOrd="0" presId="urn:microsoft.com/office/officeart/2005/8/layout/hList7"/>
    <dgm:cxn modelId="{5852124E-F80D-43CD-B711-0DEEE2B42BFE}" type="presParOf" srcId="{E42AC8E0-B45C-4D9E-ADAF-58D4435F057E}" destId="{4991728D-D519-434D-8B1E-64E0920E0043}" srcOrd="0" destOrd="0" presId="urn:microsoft.com/office/officeart/2005/8/layout/hList7"/>
    <dgm:cxn modelId="{46D497A3-F080-4720-B68B-EFB52F4A247A}" type="presParOf" srcId="{E42AC8E0-B45C-4D9E-ADAF-58D4435F057E}" destId="{8E10622E-EDB2-4197-9FC1-CEF298AA0488}" srcOrd="1" destOrd="0" presId="urn:microsoft.com/office/officeart/2005/8/layout/hList7"/>
    <dgm:cxn modelId="{EF341648-86EC-4389-A0A9-EBAE264CEB54}" type="presParOf" srcId="{E42AC8E0-B45C-4D9E-ADAF-58D4435F057E}" destId="{1B97B632-9674-4E4C-9271-2E50C1715A01}" srcOrd="2" destOrd="0" presId="urn:microsoft.com/office/officeart/2005/8/layout/hList7"/>
    <dgm:cxn modelId="{10B3F71E-900E-4791-953E-5988A9B9BF97}" type="presParOf" srcId="{E42AC8E0-B45C-4D9E-ADAF-58D4435F057E}" destId="{9E4037F3-571C-4219-89A1-1F2EDF2350EB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F4B2CE8-83BA-44FF-AF77-A52065D1127F}" type="doc">
      <dgm:prSet loTypeId="urn:microsoft.com/office/officeart/2005/8/layout/hList7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4C4E381C-9884-4C3B-9B49-A4830A42FD25}">
      <dgm:prSet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rtl="0"/>
          <a:r>
            <a:rPr lang="en-US" sz="2600" b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User interface</a:t>
          </a:r>
          <a:endParaRPr lang="en-US" sz="26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F01945-4BAF-4EBE-816C-FBEB7E958258}" type="parTrans" cxnId="{E6516F55-7A04-4F2D-B9B3-6A753CEFBA9E}">
      <dgm:prSet/>
      <dgm:spPr/>
      <dgm:t>
        <a:bodyPr/>
        <a:lstStyle/>
        <a:p>
          <a:endParaRPr lang="en-US"/>
        </a:p>
      </dgm:t>
    </dgm:pt>
    <dgm:pt modelId="{3442CCD8-5611-42B7-A0FA-80BD862EA775}" type="sibTrans" cxnId="{E6516F55-7A04-4F2D-B9B3-6A753CEFBA9E}">
      <dgm:prSet/>
      <dgm:spPr/>
      <dgm:t>
        <a:bodyPr/>
        <a:lstStyle/>
        <a:p>
          <a:endParaRPr lang="en-US"/>
        </a:p>
      </dgm:t>
    </dgm:pt>
    <dgm:pt modelId="{D129139E-8AD6-4449-ACEB-24B6ADA7A60E}">
      <dgm:prSet custT="1"/>
      <dgm:spPr>
        <a:solidFill>
          <a:schemeClr val="accent3">
            <a:lumMod val="60000"/>
            <a:lumOff val="40000"/>
            <a:alpha val="90000"/>
          </a:schemeClr>
        </a:solidFill>
      </dgm:spPr>
      <dgm:t>
        <a:bodyPr/>
        <a:lstStyle/>
        <a:p>
          <a:pPr rtl="0"/>
          <a:r>
            <a:rPr lang="en-US" sz="1600" kern="1200" dirty="0" smtClean="0">
              <a:solidFill>
                <a:schemeClr val="dk2">
                  <a:hueOff val="0"/>
                  <a:satOff val="0"/>
                  <a:lumOff val="0"/>
                  <a:alphaOff val="0"/>
                </a:schemeClr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Arrangement: header, body, footer</a:t>
          </a:r>
          <a:endParaRPr lang="en-US" sz="1600" kern="1200" dirty="0"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892E0A94-51B9-4FF8-A670-A95C742B97AB}" type="parTrans" cxnId="{03BD62AA-DDF9-4270-B5D9-FCEED8EDBC6E}">
      <dgm:prSet/>
      <dgm:spPr/>
      <dgm:t>
        <a:bodyPr/>
        <a:lstStyle/>
        <a:p>
          <a:endParaRPr lang="en-US"/>
        </a:p>
      </dgm:t>
    </dgm:pt>
    <dgm:pt modelId="{B3F5D391-B4AD-4081-A71B-25BB0E5C0477}" type="sibTrans" cxnId="{03BD62AA-DDF9-4270-B5D9-FCEED8EDBC6E}">
      <dgm:prSet/>
      <dgm:spPr/>
      <dgm:t>
        <a:bodyPr/>
        <a:lstStyle/>
        <a:p>
          <a:endParaRPr lang="en-US"/>
        </a:p>
      </dgm:t>
    </dgm:pt>
    <dgm:pt modelId="{CAC49DD7-C48F-4B95-8F2D-5A0BB78785D7}">
      <dgm:prSet custT="1"/>
      <dgm:spPr>
        <a:solidFill>
          <a:schemeClr val="accent3">
            <a:lumMod val="60000"/>
            <a:lumOff val="40000"/>
            <a:alpha val="90000"/>
          </a:schemeClr>
        </a:solidFill>
      </dgm:spPr>
      <dgm:t>
        <a:bodyPr/>
        <a:lstStyle/>
        <a:p>
          <a:pPr rtl="0"/>
          <a:r>
            <a:rPr lang="en-US" sz="1600" kern="1200" dirty="0" smtClean="0">
              <a:solidFill>
                <a:schemeClr val="dk2">
                  <a:hueOff val="0"/>
                  <a:satOff val="0"/>
                  <a:lumOff val="0"/>
                  <a:alphaOff val="0"/>
                </a:schemeClr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Text: Helvetica; Background color: white; Theme color: red</a:t>
          </a:r>
          <a:endParaRPr lang="en-US" sz="1600" kern="1200" dirty="0"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B58F8599-A7A2-4B37-B23F-24E0AEA7C85A}" type="parTrans" cxnId="{EDA7BD2C-8512-42B8-A437-C952033752E2}">
      <dgm:prSet/>
      <dgm:spPr/>
      <dgm:t>
        <a:bodyPr/>
        <a:lstStyle/>
        <a:p>
          <a:endParaRPr lang="en-US"/>
        </a:p>
      </dgm:t>
    </dgm:pt>
    <dgm:pt modelId="{2B160CAE-A5A8-4F14-B99D-53E606590B9D}" type="sibTrans" cxnId="{EDA7BD2C-8512-42B8-A437-C952033752E2}">
      <dgm:prSet/>
      <dgm:spPr/>
      <dgm:t>
        <a:bodyPr/>
        <a:lstStyle/>
        <a:p>
          <a:endParaRPr lang="en-US"/>
        </a:p>
      </dgm:t>
    </dgm:pt>
    <dgm:pt modelId="{8631BB25-B750-4B83-B9AA-13E1DAC6637D}">
      <dgm:prSet custT="1"/>
      <dgm:spPr>
        <a:solidFill>
          <a:schemeClr val="accent3">
            <a:lumMod val="60000"/>
            <a:lumOff val="40000"/>
            <a:alpha val="90000"/>
          </a:schemeClr>
        </a:solidFill>
      </dgm:spPr>
      <dgm:t>
        <a:bodyPr/>
        <a:lstStyle/>
        <a:p>
          <a:pPr rtl="0"/>
          <a:r>
            <a:rPr lang="en-US" sz="1600" kern="1200" dirty="0" smtClean="0">
              <a:solidFill>
                <a:schemeClr val="dk2">
                  <a:hueOff val="0"/>
                  <a:satOff val="0"/>
                  <a:lumOff val="0"/>
                  <a:alphaOff val="0"/>
                </a:schemeClr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Responsive: well - displayed in all different devices</a:t>
          </a:r>
          <a:endParaRPr lang="en-US" sz="1600" kern="1200" dirty="0"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AB8469DE-8A79-40A5-A0B1-04CD1AE4FE79}" type="parTrans" cxnId="{1304F32E-B70D-4573-846A-F12B7DF6A5C0}">
      <dgm:prSet/>
      <dgm:spPr/>
      <dgm:t>
        <a:bodyPr/>
        <a:lstStyle/>
        <a:p>
          <a:endParaRPr lang="en-US"/>
        </a:p>
      </dgm:t>
    </dgm:pt>
    <dgm:pt modelId="{2C6410B9-9931-4DD1-814B-F7FD4240ED8F}" type="sibTrans" cxnId="{1304F32E-B70D-4573-846A-F12B7DF6A5C0}">
      <dgm:prSet/>
      <dgm:spPr/>
      <dgm:t>
        <a:bodyPr/>
        <a:lstStyle/>
        <a:p>
          <a:endParaRPr lang="en-US"/>
        </a:p>
      </dgm:t>
    </dgm:pt>
    <dgm:pt modelId="{BA9D30AD-A083-42AE-905A-EC0ABC5011D3}">
      <dgm:prSet custT="1"/>
      <dgm:spPr>
        <a:solidFill>
          <a:schemeClr val="accent3">
            <a:lumMod val="60000"/>
            <a:lumOff val="40000"/>
            <a:alpha val="90000"/>
          </a:schemeClr>
        </a:solidFill>
      </dgm:spPr>
      <dgm:t>
        <a:bodyPr/>
        <a:lstStyle/>
        <a:p>
          <a:pPr rtl="0"/>
          <a:r>
            <a:rPr lang="en-US" sz="1600" kern="1200" dirty="0" smtClean="0">
              <a:solidFill>
                <a:schemeClr val="dk2">
                  <a:hueOff val="0"/>
                  <a:satOff val="0"/>
                  <a:lumOff val="0"/>
                  <a:alphaOff val="0"/>
                </a:schemeClr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Easy to use for non-technical users</a:t>
          </a:r>
          <a:endParaRPr lang="en-US" sz="1600" kern="1200" dirty="0"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0117B079-C571-4AD7-9274-4F7F741C3A97}" type="parTrans" cxnId="{D4038A45-1657-40EC-AA67-34290318BC2B}">
      <dgm:prSet/>
      <dgm:spPr/>
      <dgm:t>
        <a:bodyPr/>
        <a:lstStyle/>
        <a:p>
          <a:endParaRPr lang="en-US"/>
        </a:p>
      </dgm:t>
    </dgm:pt>
    <dgm:pt modelId="{A31FA126-9A1A-404D-9C62-5CFD014E842C}" type="sibTrans" cxnId="{D4038A45-1657-40EC-AA67-34290318BC2B}">
      <dgm:prSet/>
      <dgm:spPr/>
      <dgm:t>
        <a:bodyPr/>
        <a:lstStyle/>
        <a:p>
          <a:endParaRPr lang="en-US"/>
        </a:p>
      </dgm:t>
    </dgm:pt>
    <dgm:pt modelId="{F9F677CD-135A-4D4F-A1E3-469072902B9D}">
      <dgm:prSet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rtl="0"/>
          <a:r>
            <a:rPr lang="en-US" sz="2600" b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Security</a:t>
          </a:r>
          <a:endParaRPr lang="en-US" sz="26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49FCFF9-104F-4C7B-BCDD-E8F3F6F3273A}" type="parTrans" cxnId="{612B260A-181F-45A9-A567-86B333AA09E8}">
      <dgm:prSet/>
      <dgm:spPr/>
      <dgm:t>
        <a:bodyPr/>
        <a:lstStyle/>
        <a:p>
          <a:endParaRPr lang="en-US"/>
        </a:p>
      </dgm:t>
    </dgm:pt>
    <dgm:pt modelId="{2484CCD4-D7D7-4E7E-8216-9235AA981CC7}" type="sibTrans" cxnId="{612B260A-181F-45A9-A567-86B333AA09E8}">
      <dgm:prSet/>
      <dgm:spPr/>
      <dgm:t>
        <a:bodyPr/>
        <a:lstStyle/>
        <a:p>
          <a:endParaRPr lang="en-US"/>
        </a:p>
      </dgm:t>
    </dgm:pt>
    <dgm:pt modelId="{6EEC3011-C8AE-4ADC-A2E4-08FC9E788E4C}">
      <dgm:prSet custT="1"/>
      <dgm:spPr>
        <a:solidFill>
          <a:schemeClr val="accent3">
            <a:lumMod val="60000"/>
            <a:lumOff val="40000"/>
            <a:alpha val="90000"/>
          </a:schemeClr>
        </a:solidFill>
      </dgm:spPr>
      <dgm:t>
        <a:bodyPr/>
        <a:lstStyle/>
        <a:p>
          <a:pPr rtl="0"/>
          <a:r>
            <a:rPr lang="en-US" sz="1600" kern="1200" dirty="0" smtClean="0">
              <a:solidFill>
                <a:schemeClr val="dk2">
                  <a:hueOff val="0"/>
                  <a:satOff val="0"/>
                  <a:lumOff val="0"/>
                  <a:alphaOff val="0"/>
                </a:schemeClr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Prevent all SQL injection</a:t>
          </a:r>
          <a:endParaRPr lang="en-US" sz="1600" kern="1200" dirty="0"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F9CD6677-B25A-4F1C-A7E8-BECC5E132E70}" type="parTrans" cxnId="{3AB332EB-CA4D-49BA-83A5-E059FE898D42}">
      <dgm:prSet/>
      <dgm:spPr/>
      <dgm:t>
        <a:bodyPr/>
        <a:lstStyle/>
        <a:p>
          <a:endParaRPr lang="en-US"/>
        </a:p>
      </dgm:t>
    </dgm:pt>
    <dgm:pt modelId="{FED11BA8-96B4-4787-BF6F-D10F986AE45B}" type="sibTrans" cxnId="{3AB332EB-CA4D-49BA-83A5-E059FE898D42}">
      <dgm:prSet/>
      <dgm:spPr/>
      <dgm:t>
        <a:bodyPr/>
        <a:lstStyle/>
        <a:p>
          <a:endParaRPr lang="en-US"/>
        </a:p>
      </dgm:t>
    </dgm:pt>
    <dgm:pt modelId="{62A16BB8-993F-491A-BA85-62B3B7128842}">
      <dgm:prSet custT="1"/>
      <dgm:spPr>
        <a:solidFill>
          <a:schemeClr val="accent3">
            <a:lumMod val="60000"/>
            <a:lumOff val="40000"/>
            <a:alpha val="90000"/>
          </a:schemeClr>
        </a:solidFill>
      </dgm:spPr>
      <dgm:t>
        <a:bodyPr/>
        <a:lstStyle/>
        <a:p>
          <a:pPr rtl="0"/>
          <a:r>
            <a:rPr lang="en-US" sz="1600" kern="1200" dirty="0" smtClean="0">
              <a:solidFill>
                <a:schemeClr val="dk2">
                  <a:hueOff val="0"/>
                  <a:satOff val="0"/>
                  <a:lumOff val="0"/>
                  <a:alphaOff val="0"/>
                </a:schemeClr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Encrypt password using MD5</a:t>
          </a:r>
          <a:endParaRPr lang="en-US" sz="1600" kern="1200" dirty="0"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968E297C-2FE3-4B9A-BAF0-08AE16B0DFF1}" type="parTrans" cxnId="{BB8065D2-6901-40CA-A06B-6BBFFF3B6125}">
      <dgm:prSet/>
      <dgm:spPr/>
      <dgm:t>
        <a:bodyPr/>
        <a:lstStyle/>
        <a:p>
          <a:endParaRPr lang="en-US"/>
        </a:p>
      </dgm:t>
    </dgm:pt>
    <dgm:pt modelId="{B4559677-08CD-424F-A149-CF1432EA3647}" type="sibTrans" cxnId="{BB8065D2-6901-40CA-A06B-6BBFFF3B6125}">
      <dgm:prSet/>
      <dgm:spPr/>
      <dgm:t>
        <a:bodyPr/>
        <a:lstStyle/>
        <a:p>
          <a:endParaRPr lang="en-US"/>
        </a:p>
      </dgm:t>
    </dgm:pt>
    <dgm:pt modelId="{DC7025AD-66FD-4952-BBAB-ACD4141AC17B}">
      <dgm:prSet custT="1"/>
      <dgm:spPr>
        <a:solidFill>
          <a:schemeClr val="accent3">
            <a:lumMod val="60000"/>
            <a:lumOff val="40000"/>
            <a:alpha val="90000"/>
          </a:schemeClr>
        </a:solidFill>
      </dgm:spPr>
      <dgm:t>
        <a:bodyPr/>
        <a:lstStyle/>
        <a:p>
          <a:pPr rtl="0"/>
          <a:r>
            <a:rPr lang="en-US" sz="1600" kern="1200" dirty="0" smtClean="0">
              <a:solidFill>
                <a:schemeClr val="dk2">
                  <a:hueOff val="0"/>
                  <a:satOff val="0"/>
                  <a:lumOff val="0"/>
                  <a:alphaOff val="0"/>
                </a:schemeClr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Only authorized user can access his/her own private information.</a:t>
          </a:r>
          <a:endParaRPr lang="en-US" sz="1600" kern="1200" dirty="0"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BEE963AD-9488-4024-A319-150BE8A9ED3A}" type="parTrans" cxnId="{8E120EBD-854A-4BC5-AD62-29E9E07BCC7E}">
      <dgm:prSet/>
      <dgm:spPr/>
      <dgm:t>
        <a:bodyPr/>
        <a:lstStyle/>
        <a:p>
          <a:endParaRPr lang="en-US"/>
        </a:p>
      </dgm:t>
    </dgm:pt>
    <dgm:pt modelId="{F04B61B8-BCE9-4678-A84E-8B615AB3BA78}" type="sibTrans" cxnId="{8E120EBD-854A-4BC5-AD62-29E9E07BCC7E}">
      <dgm:prSet/>
      <dgm:spPr/>
      <dgm:t>
        <a:bodyPr/>
        <a:lstStyle/>
        <a:p>
          <a:endParaRPr lang="en-US"/>
        </a:p>
      </dgm:t>
    </dgm:pt>
    <dgm:pt modelId="{88FB9C0E-E0CC-4CF3-8677-D3339D4A27D7}" type="pres">
      <dgm:prSet presAssocID="{3F4B2CE8-83BA-44FF-AF77-A52065D1127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3A7AB3-0201-4C17-9731-2BFFCD5AF8FE}" type="pres">
      <dgm:prSet presAssocID="{3F4B2CE8-83BA-44FF-AF77-A52065D1127F}" presName="fgShape" presStyleLbl="fgShp" presStyleIdx="0" presStyleCnt="1" custLinFactNeighborX="3021" custLinFactNeighborY="38764"/>
      <dgm:spPr/>
    </dgm:pt>
    <dgm:pt modelId="{0050F35A-A7A5-4451-9B96-6405C3354BE1}" type="pres">
      <dgm:prSet presAssocID="{3F4B2CE8-83BA-44FF-AF77-A52065D1127F}" presName="linComp" presStyleCnt="0"/>
      <dgm:spPr/>
    </dgm:pt>
    <dgm:pt modelId="{5F946732-D087-42EE-B0F3-3FD727DDEBAA}" type="pres">
      <dgm:prSet presAssocID="{4C4E381C-9884-4C3B-9B49-A4830A42FD25}" presName="compNode" presStyleCnt="0"/>
      <dgm:spPr/>
    </dgm:pt>
    <dgm:pt modelId="{D3CD0573-E009-4EB0-9F7F-1E02978237B3}" type="pres">
      <dgm:prSet presAssocID="{4C4E381C-9884-4C3B-9B49-A4830A42FD25}" presName="bkgdShape" presStyleLbl="node1" presStyleIdx="0" presStyleCnt="2"/>
      <dgm:spPr/>
      <dgm:t>
        <a:bodyPr/>
        <a:lstStyle/>
        <a:p>
          <a:endParaRPr lang="en-US"/>
        </a:p>
      </dgm:t>
    </dgm:pt>
    <dgm:pt modelId="{6D7BC546-83CF-4641-AD6E-706C408788AF}" type="pres">
      <dgm:prSet presAssocID="{4C4E381C-9884-4C3B-9B49-A4830A42FD25}" presName="node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BD4242-5F4E-400C-B114-95399971AD07}" type="pres">
      <dgm:prSet presAssocID="{4C4E381C-9884-4C3B-9B49-A4830A42FD25}" presName="invisiNode" presStyleLbl="node1" presStyleIdx="0" presStyleCnt="2"/>
      <dgm:spPr/>
    </dgm:pt>
    <dgm:pt modelId="{F9DD8744-0D23-4354-BFEC-9BF3571FA40A}" type="pres">
      <dgm:prSet presAssocID="{4C4E381C-9884-4C3B-9B49-A4830A42FD25}" presName="imagNode" presStyleLbl="fgImgPlace1" presStyleIdx="0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A7E6945-A4C3-4CE7-AB98-EE64D48222EA}" type="pres">
      <dgm:prSet presAssocID="{3442CCD8-5611-42B7-A0FA-80BD862EA77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D731D30-C4CD-49E5-9AC5-B05ECF95903F}" type="pres">
      <dgm:prSet presAssocID="{F9F677CD-135A-4D4F-A1E3-469072902B9D}" presName="compNode" presStyleCnt="0"/>
      <dgm:spPr/>
    </dgm:pt>
    <dgm:pt modelId="{2EA88974-4302-42A9-864C-F88AD406F595}" type="pres">
      <dgm:prSet presAssocID="{F9F677CD-135A-4D4F-A1E3-469072902B9D}" presName="bkgdShape" presStyleLbl="node1" presStyleIdx="1" presStyleCnt="2"/>
      <dgm:spPr/>
      <dgm:t>
        <a:bodyPr/>
        <a:lstStyle/>
        <a:p>
          <a:endParaRPr lang="en-US"/>
        </a:p>
      </dgm:t>
    </dgm:pt>
    <dgm:pt modelId="{286D5B8A-B37D-4D64-9D3A-7370DC9C9949}" type="pres">
      <dgm:prSet presAssocID="{F9F677CD-135A-4D4F-A1E3-469072902B9D}" presName="node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225F8A-383F-4B12-895E-5462F59AA1D4}" type="pres">
      <dgm:prSet presAssocID="{F9F677CD-135A-4D4F-A1E3-469072902B9D}" presName="invisiNode" presStyleLbl="node1" presStyleIdx="1" presStyleCnt="2"/>
      <dgm:spPr/>
    </dgm:pt>
    <dgm:pt modelId="{D7D0221C-7B36-4664-B950-EB1A020A35B8}" type="pres">
      <dgm:prSet presAssocID="{F9F677CD-135A-4D4F-A1E3-469072902B9D}" presName="imagNode" presStyleLbl="fgImgPlace1" presStyleIdx="1" presStyleCnt="2"/>
      <dgm:spPr>
        <a:blipFill dpi="0"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</dgm:spPr>
    </dgm:pt>
  </dgm:ptLst>
  <dgm:cxnLst>
    <dgm:cxn modelId="{54194380-6CA4-4158-932F-6A1019F577BE}" type="presOf" srcId="{3F4B2CE8-83BA-44FF-AF77-A52065D1127F}" destId="{88FB9C0E-E0CC-4CF3-8677-D3339D4A27D7}" srcOrd="0" destOrd="0" presId="urn:microsoft.com/office/officeart/2005/8/layout/hList7"/>
    <dgm:cxn modelId="{C674434E-030A-4B04-84A9-9360EA6E8B15}" type="presOf" srcId="{F9F677CD-135A-4D4F-A1E3-469072902B9D}" destId="{286D5B8A-B37D-4D64-9D3A-7370DC9C9949}" srcOrd="1" destOrd="0" presId="urn:microsoft.com/office/officeart/2005/8/layout/hList7"/>
    <dgm:cxn modelId="{EDA7BD2C-8512-42B8-A437-C952033752E2}" srcId="{4C4E381C-9884-4C3B-9B49-A4830A42FD25}" destId="{CAC49DD7-C48F-4B95-8F2D-5A0BB78785D7}" srcOrd="1" destOrd="0" parTransId="{B58F8599-A7A2-4B37-B23F-24E0AEA7C85A}" sibTransId="{2B160CAE-A5A8-4F14-B99D-53E606590B9D}"/>
    <dgm:cxn modelId="{58F428F7-2A35-48BA-B9D5-37E27717F821}" type="presOf" srcId="{62A16BB8-993F-491A-BA85-62B3B7128842}" destId="{286D5B8A-B37D-4D64-9D3A-7370DC9C9949}" srcOrd="1" destOrd="2" presId="urn:microsoft.com/office/officeart/2005/8/layout/hList7"/>
    <dgm:cxn modelId="{E6516F55-7A04-4F2D-B9B3-6A753CEFBA9E}" srcId="{3F4B2CE8-83BA-44FF-AF77-A52065D1127F}" destId="{4C4E381C-9884-4C3B-9B49-A4830A42FD25}" srcOrd="0" destOrd="0" parTransId="{B8F01945-4BAF-4EBE-816C-FBEB7E958258}" sibTransId="{3442CCD8-5611-42B7-A0FA-80BD862EA775}"/>
    <dgm:cxn modelId="{D4038A45-1657-40EC-AA67-34290318BC2B}" srcId="{4C4E381C-9884-4C3B-9B49-A4830A42FD25}" destId="{BA9D30AD-A083-42AE-905A-EC0ABC5011D3}" srcOrd="3" destOrd="0" parTransId="{0117B079-C571-4AD7-9274-4F7F741C3A97}" sibTransId="{A31FA126-9A1A-404D-9C62-5CFD014E842C}"/>
    <dgm:cxn modelId="{F1A50763-067A-40F4-89EA-FF074275CAE8}" type="presOf" srcId="{CAC49DD7-C48F-4B95-8F2D-5A0BB78785D7}" destId="{6D7BC546-83CF-4641-AD6E-706C408788AF}" srcOrd="1" destOrd="2" presId="urn:microsoft.com/office/officeart/2005/8/layout/hList7"/>
    <dgm:cxn modelId="{C0CFBA81-988D-47C6-BF1C-836B3E347950}" type="presOf" srcId="{D129139E-8AD6-4449-ACEB-24B6ADA7A60E}" destId="{6D7BC546-83CF-4641-AD6E-706C408788AF}" srcOrd="1" destOrd="1" presId="urn:microsoft.com/office/officeart/2005/8/layout/hList7"/>
    <dgm:cxn modelId="{2CB50BBA-A469-427F-B593-EB8DC5803D58}" type="presOf" srcId="{6EEC3011-C8AE-4ADC-A2E4-08FC9E788E4C}" destId="{2EA88974-4302-42A9-864C-F88AD406F595}" srcOrd="0" destOrd="1" presId="urn:microsoft.com/office/officeart/2005/8/layout/hList7"/>
    <dgm:cxn modelId="{585EE255-0991-46AE-88AD-9CD134368741}" type="presOf" srcId="{4C4E381C-9884-4C3B-9B49-A4830A42FD25}" destId="{6D7BC546-83CF-4641-AD6E-706C408788AF}" srcOrd="1" destOrd="0" presId="urn:microsoft.com/office/officeart/2005/8/layout/hList7"/>
    <dgm:cxn modelId="{D13204A0-6A30-4AF2-8B05-0FCE9F909F2D}" type="presOf" srcId="{DC7025AD-66FD-4952-BBAB-ACD4141AC17B}" destId="{286D5B8A-B37D-4D64-9D3A-7370DC9C9949}" srcOrd="1" destOrd="3" presId="urn:microsoft.com/office/officeart/2005/8/layout/hList7"/>
    <dgm:cxn modelId="{849C411C-0339-4E1E-8EC0-DDB90F7D76F5}" type="presOf" srcId="{6EEC3011-C8AE-4ADC-A2E4-08FC9E788E4C}" destId="{286D5B8A-B37D-4D64-9D3A-7370DC9C9949}" srcOrd="1" destOrd="1" presId="urn:microsoft.com/office/officeart/2005/8/layout/hList7"/>
    <dgm:cxn modelId="{6CB79B0B-95D7-4519-A6DE-8D7C09EF3138}" type="presOf" srcId="{BA9D30AD-A083-42AE-905A-EC0ABC5011D3}" destId="{6D7BC546-83CF-4641-AD6E-706C408788AF}" srcOrd="1" destOrd="4" presId="urn:microsoft.com/office/officeart/2005/8/layout/hList7"/>
    <dgm:cxn modelId="{EB96D9CB-A5A9-4506-B60D-47E7149A05F0}" type="presOf" srcId="{4C4E381C-9884-4C3B-9B49-A4830A42FD25}" destId="{D3CD0573-E009-4EB0-9F7F-1E02978237B3}" srcOrd="0" destOrd="0" presId="urn:microsoft.com/office/officeart/2005/8/layout/hList7"/>
    <dgm:cxn modelId="{612B260A-181F-45A9-A567-86B333AA09E8}" srcId="{3F4B2CE8-83BA-44FF-AF77-A52065D1127F}" destId="{F9F677CD-135A-4D4F-A1E3-469072902B9D}" srcOrd="1" destOrd="0" parTransId="{D49FCFF9-104F-4C7B-BCDD-E8F3F6F3273A}" sibTransId="{2484CCD4-D7D7-4E7E-8216-9235AA981CC7}"/>
    <dgm:cxn modelId="{C3129DFC-39AF-413C-8302-EED151B4EBDF}" type="presOf" srcId="{3442CCD8-5611-42B7-A0FA-80BD862EA775}" destId="{FA7E6945-A4C3-4CE7-AB98-EE64D48222EA}" srcOrd="0" destOrd="0" presId="urn:microsoft.com/office/officeart/2005/8/layout/hList7"/>
    <dgm:cxn modelId="{3AB332EB-CA4D-49BA-83A5-E059FE898D42}" srcId="{F9F677CD-135A-4D4F-A1E3-469072902B9D}" destId="{6EEC3011-C8AE-4ADC-A2E4-08FC9E788E4C}" srcOrd="0" destOrd="0" parTransId="{F9CD6677-B25A-4F1C-A7E8-BECC5E132E70}" sibTransId="{FED11BA8-96B4-4787-BF6F-D10F986AE45B}"/>
    <dgm:cxn modelId="{495032A1-2C28-4644-8C5A-5D7261B1252E}" type="presOf" srcId="{BA9D30AD-A083-42AE-905A-EC0ABC5011D3}" destId="{D3CD0573-E009-4EB0-9F7F-1E02978237B3}" srcOrd="0" destOrd="4" presId="urn:microsoft.com/office/officeart/2005/8/layout/hList7"/>
    <dgm:cxn modelId="{8C07DD6D-C632-4224-9C03-29AF4EB06A1E}" type="presOf" srcId="{F9F677CD-135A-4D4F-A1E3-469072902B9D}" destId="{2EA88974-4302-42A9-864C-F88AD406F595}" srcOrd="0" destOrd="0" presId="urn:microsoft.com/office/officeart/2005/8/layout/hList7"/>
    <dgm:cxn modelId="{BB8065D2-6901-40CA-A06B-6BBFFF3B6125}" srcId="{F9F677CD-135A-4D4F-A1E3-469072902B9D}" destId="{62A16BB8-993F-491A-BA85-62B3B7128842}" srcOrd="1" destOrd="0" parTransId="{968E297C-2FE3-4B9A-BAF0-08AE16B0DFF1}" sibTransId="{B4559677-08CD-424F-A149-CF1432EA3647}"/>
    <dgm:cxn modelId="{07942E86-162C-4337-8C32-61AC4D7F1D24}" type="presOf" srcId="{CAC49DD7-C48F-4B95-8F2D-5A0BB78785D7}" destId="{D3CD0573-E009-4EB0-9F7F-1E02978237B3}" srcOrd="0" destOrd="2" presId="urn:microsoft.com/office/officeart/2005/8/layout/hList7"/>
    <dgm:cxn modelId="{AFF2FC6F-27A9-4423-B7CA-DD2A488E4FC1}" type="presOf" srcId="{62A16BB8-993F-491A-BA85-62B3B7128842}" destId="{2EA88974-4302-42A9-864C-F88AD406F595}" srcOrd="0" destOrd="2" presId="urn:microsoft.com/office/officeart/2005/8/layout/hList7"/>
    <dgm:cxn modelId="{17C6181D-EFE1-4DEF-AA67-A6EEB287B757}" type="presOf" srcId="{DC7025AD-66FD-4952-BBAB-ACD4141AC17B}" destId="{2EA88974-4302-42A9-864C-F88AD406F595}" srcOrd="0" destOrd="3" presId="urn:microsoft.com/office/officeart/2005/8/layout/hList7"/>
    <dgm:cxn modelId="{8E120EBD-854A-4BC5-AD62-29E9E07BCC7E}" srcId="{F9F677CD-135A-4D4F-A1E3-469072902B9D}" destId="{DC7025AD-66FD-4952-BBAB-ACD4141AC17B}" srcOrd="2" destOrd="0" parTransId="{BEE963AD-9488-4024-A319-150BE8A9ED3A}" sibTransId="{F04B61B8-BCE9-4678-A84E-8B615AB3BA78}"/>
    <dgm:cxn modelId="{03BD62AA-DDF9-4270-B5D9-FCEED8EDBC6E}" srcId="{4C4E381C-9884-4C3B-9B49-A4830A42FD25}" destId="{D129139E-8AD6-4449-ACEB-24B6ADA7A60E}" srcOrd="0" destOrd="0" parTransId="{892E0A94-51B9-4FF8-A670-A95C742B97AB}" sibTransId="{B3F5D391-B4AD-4081-A71B-25BB0E5C0477}"/>
    <dgm:cxn modelId="{2BA26D53-CFF3-4B9B-AF9D-D4C53E69CF6F}" type="presOf" srcId="{D129139E-8AD6-4449-ACEB-24B6ADA7A60E}" destId="{D3CD0573-E009-4EB0-9F7F-1E02978237B3}" srcOrd="0" destOrd="1" presId="urn:microsoft.com/office/officeart/2005/8/layout/hList7"/>
    <dgm:cxn modelId="{1304F32E-B70D-4573-846A-F12B7DF6A5C0}" srcId="{4C4E381C-9884-4C3B-9B49-A4830A42FD25}" destId="{8631BB25-B750-4B83-B9AA-13E1DAC6637D}" srcOrd="2" destOrd="0" parTransId="{AB8469DE-8A79-40A5-A0B1-04CD1AE4FE79}" sibTransId="{2C6410B9-9931-4DD1-814B-F7FD4240ED8F}"/>
    <dgm:cxn modelId="{2C2EC69A-2C2E-493F-AB85-2CD3AC2BA3A7}" type="presOf" srcId="{8631BB25-B750-4B83-B9AA-13E1DAC6637D}" destId="{D3CD0573-E009-4EB0-9F7F-1E02978237B3}" srcOrd="0" destOrd="3" presId="urn:microsoft.com/office/officeart/2005/8/layout/hList7"/>
    <dgm:cxn modelId="{9B2FD120-C65D-41B0-9EB8-DF390AC26710}" type="presOf" srcId="{8631BB25-B750-4B83-B9AA-13E1DAC6637D}" destId="{6D7BC546-83CF-4641-AD6E-706C408788AF}" srcOrd="1" destOrd="3" presId="urn:microsoft.com/office/officeart/2005/8/layout/hList7"/>
    <dgm:cxn modelId="{1F9C9426-8595-4CB6-A429-23F8563F76F5}" type="presParOf" srcId="{88FB9C0E-E0CC-4CF3-8677-D3339D4A27D7}" destId="{993A7AB3-0201-4C17-9731-2BFFCD5AF8FE}" srcOrd="0" destOrd="0" presId="urn:microsoft.com/office/officeart/2005/8/layout/hList7"/>
    <dgm:cxn modelId="{BAF390CA-513F-4384-BB75-E475AC5D3899}" type="presParOf" srcId="{88FB9C0E-E0CC-4CF3-8677-D3339D4A27D7}" destId="{0050F35A-A7A5-4451-9B96-6405C3354BE1}" srcOrd="1" destOrd="0" presId="urn:microsoft.com/office/officeart/2005/8/layout/hList7"/>
    <dgm:cxn modelId="{88A208C8-BF7A-45B5-AF88-17617D29320F}" type="presParOf" srcId="{0050F35A-A7A5-4451-9B96-6405C3354BE1}" destId="{5F946732-D087-42EE-B0F3-3FD727DDEBAA}" srcOrd="0" destOrd="0" presId="urn:microsoft.com/office/officeart/2005/8/layout/hList7"/>
    <dgm:cxn modelId="{B2A8875A-232D-4FC5-A727-5BA0A9680DDD}" type="presParOf" srcId="{5F946732-D087-42EE-B0F3-3FD727DDEBAA}" destId="{D3CD0573-E009-4EB0-9F7F-1E02978237B3}" srcOrd="0" destOrd="0" presId="urn:microsoft.com/office/officeart/2005/8/layout/hList7"/>
    <dgm:cxn modelId="{80A4AE56-CAB8-43E5-92DE-B6CA37053D2B}" type="presParOf" srcId="{5F946732-D087-42EE-B0F3-3FD727DDEBAA}" destId="{6D7BC546-83CF-4641-AD6E-706C408788AF}" srcOrd="1" destOrd="0" presId="urn:microsoft.com/office/officeart/2005/8/layout/hList7"/>
    <dgm:cxn modelId="{F405F820-C8B9-46B7-A640-42CBEB6EABCD}" type="presParOf" srcId="{5F946732-D087-42EE-B0F3-3FD727DDEBAA}" destId="{5ABD4242-5F4E-400C-B114-95399971AD07}" srcOrd="2" destOrd="0" presId="urn:microsoft.com/office/officeart/2005/8/layout/hList7"/>
    <dgm:cxn modelId="{3F293A37-21D5-4CA0-8DF3-38B0F35FAC54}" type="presParOf" srcId="{5F946732-D087-42EE-B0F3-3FD727DDEBAA}" destId="{F9DD8744-0D23-4354-BFEC-9BF3571FA40A}" srcOrd="3" destOrd="0" presId="urn:microsoft.com/office/officeart/2005/8/layout/hList7"/>
    <dgm:cxn modelId="{DF25D6A0-0AC3-467F-A8A0-5FFEBCE2AFE7}" type="presParOf" srcId="{0050F35A-A7A5-4451-9B96-6405C3354BE1}" destId="{FA7E6945-A4C3-4CE7-AB98-EE64D48222EA}" srcOrd="1" destOrd="0" presId="urn:microsoft.com/office/officeart/2005/8/layout/hList7"/>
    <dgm:cxn modelId="{B427DFB0-56CA-4578-822E-1C5A49C63567}" type="presParOf" srcId="{0050F35A-A7A5-4451-9B96-6405C3354BE1}" destId="{CD731D30-C4CD-49E5-9AC5-B05ECF95903F}" srcOrd="2" destOrd="0" presId="urn:microsoft.com/office/officeart/2005/8/layout/hList7"/>
    <dgm:cxn modelId="{CE01CCAF-D83E-43D5-86AD-EF6DA433D9A4}" type="presParOf" srcId="{CD731D30-C4CD-49E5-9AC5-B05ECF95903F}" destId="{2EA88974-4302-42A9-864C-F88AD406F595}" srcOrd="0" destOrd="0" presId="urn:microsoft.com/office/officeart/2005/8/layout/hList7"/>
    <dgm:cxn modelId="{E3CFCBCE-BCAE-4666-918A-4921111D325B}" type="presParOf" srcId="{CD731D30-C4CD-49E5-9AC5-B05ECF95903F}" destId="{286D5B8A-B37D-4D64-9D3A-7370DC9C9949}" srcOrd="1" destOrd="0" presId="urn:microsoft.com/office/officeart/2005/8/layout/hList7"/>
    <dgm:cxn modelId="{A047B7C4-65A6-4604-82BC-B4E570E3D614}" type="presParOf" srcId="{CD731D30-C4CD-49E5-9AC5-B05ECF95903F}" destId="{B6225F8A-383F-4B12-895E-5462F59AA1D4}" srcOrd="2" destOrd="0" presId="urn:microsoft.com/office/officeart/2005/8/layout/hList7"/>
    <dgm:cxn modelId="{D5B0106D-30E8-40D8-B742-B9B7EA9DD9BF}" type="presParOf" srcId="{CD731D30-C4CD-49E5-9AC5-B05ECF95903F}" destId="{D7D0221C-7B36-4664-B950-EB1A020A35B8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6FD19B-0F0F-4691-A7E4-7048242E9FCF}">
      <dsp:nvSpPr>
        <dsp:cNvPr id="0" name=""/>
        <dsp:cNvSpPr/>
      </dsp:nvSpPr>
      <dsp:spPr>
        <a:xfrm rot="5400000">
          <a:off x="513948" y="1312414"/>
          <a:ext cx="1538357" cy="255979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139700">
            <a:schemeClr val="accent5">
              <a:satMod val="175000"/>
              <a:alpha val="74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5F834C-8609-4B23-9036-5F805CB6902F}">
      <dsp:nvSpPr>
        <dsp:cNvPr id="0" name=""/>
        <dsp:cNvSpPr/>
      </dsp:nvSpPr>
      <dsp:spPr>
        <a:xfrm>
          <a:off x="257157" y="2077240"/>
          <a:ext cx="2310994" cy="2025722"/>
        </a:xfrm>
        <a:prstGeom prst="rect">
          <a:avLst/>
        </a:prstGeom>
        <a:noFill/>
        <a:ln>
          <a:noFill/>
        </a:ln>
        <a:effectLst>
          <a:glow rad="139700">
            <a:schemeClr val="accent5">
              <a:satMod val="175000"/>
              <a:alpha val="74000"/>
            </a:schemeClr>
          </a:glo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bg1"/>
              </a:solidFill>
              <a:effectLst>
                <a:glow rad="50800">
                  <a:schemeClr val="accent3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Help restaurants to have a cheap online communication channel</a:t>
          </a:r>
          <a:endParaRPr lang="en-US" sz="2500" kern="1200" dirty="0">
            <a:solidFill>
              <a:schemeClr val="bg1"/>
            </a:solidFill>
            <a:effectLst>
              <a:glow rad="50800">
                <a:schemeClr val="accent3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7157" y="2077240"/>
        <a:ext cx="2310994" cy="2025722"/>
      </dsp:txXfrm>
    </dsp:sp>
    <dsp:sp modelId="{A909A289-B0C2-40AC-8674-8DA4BFE5EC3E}">
      <dsp:nvSpPr>
        <dsp:cNvPr id="0" name=""/>
        <dsp:cNvSpPr/>
      </dsp:nvSpPr>
      <dsp:spPr>
        <a:xfrm>
          <a:off x="2132115" y="1123959"/>
          <a:ext cx="436036" cy="43603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139700">
            <a:schemeClr val="accent5">
              <a:satMod val="175000"/>
              <a:alpha val="74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E5A5C3-B5EB-4C8B-A9F4-0312AE5B9AA0}">
      <dsp:nvSpPr>
        <dsp:cNvPr id="0" name=""/>
        <dsp:cNvSpPr/>
      </dsp:nvSpPr>
      <dsp:spPr>
        <a:xfrm rot="5400000">
          <a:off x="3343056" y="612348"/>
          <a:ext cx="1538357" cy="255979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139700">
            <a:schemeClr val="accent5">
              <a:satMod val="175000"/>
              <a:alpha val="74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AE4E9-CAD4-4698-B0E9-B17305EF148F}">
      <dsp:nvSpPr>
        <dsp:cNvPr id="0" name=""/>
        <dsp:cNvSpPr/>
      </dsp:nvSpPr>
      <dsp:spPr>
        <a:xfrm>
          <a:off x="3086266" y="1377174"/>
          <a:ext cx="2310994" cy="2025722"/>
        </a:xfrm>
        <a:prstGeom prst="rect">
          <a:avLst/>
        </a:prstGeom>
        <a:noFill/>
        <a:ln>
          <a:noFill/>
        </a:ln>
        <a:effectLst>
          <a:glow rad="139700">
            <a:schemeClr val="accent5">
              <a:satMod val="175000"/>
              <a:alpha val="74000"/>
            </a:schemeClr>
          </a:glo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bg1"/>
              </a:solidFill>
              <a:effectLst>
                <a:glow rad="50800">
                  <a:schemeClr val="accent3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Help customers to come to one place and get all information needed</a:t>
          </a:r>
          <a:endParaRPr lang="en-US" sz="2500" kern="1200" dirty="0">
            <a:solidFill>
              <a:schemeClr val="bg1"/>
            </a:solidFill>
            <a:effectLst>
              <a:glow rad="50800">
                <a:schemeClr val="accent3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86266" y="1377174"/>
        <a:ext cx="2310994" cy="2025722"/>
      </dsp:txXfrm>
    </dsp:sp>
    <dsp:sp modelId="{78EA16D4-31B2-406C-BBF6-5FF033A3DC22}">
      <dsp:nvSpPr>
        <dsp:cNvPr id="0" name=""/>
        <dsp:cNvSpPr/>
      </dsp:nvSpPr>
      <dsp:spPr>
        <a:xfrm>
          <a:off x="4961224" y="423894"/>
          <a:ext cx="436036" cy="43603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139700">
            <a:schemeClr val="accent5">
              <a:satMod val="175000"/>
              <a:alpha val="74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5C8D6-E849-4FCF-B8E9-9F6CFD73BE87}">
      <dsp:nvSpPr>
        <dsp:cNvPr id="0" name=""/>
        <dsp:cNvSpPr/>
      </dsp:nvSpPr>
      <dsp:spPr>
        <a:xfrm rot="5400000">
          <a:off x="6172165" y="-87716"/>
          <a:ext cx="1538357" cy="255979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139700">
            <a:schemeClr val="accent5">
              <a:satMod val="175000"/>
              <a:alpha val="74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43A079-98F9-4B54-95E6-283A5EF19776}">
      <dsp:nvSpPr>
        <dsp:cNvPr id="0" name=""/>
        <dsp:cNvSpPr/>
      </dsp:nvSpPr>
      <dsp:spPr>
        <a:xfrm>
          <a:off x="5915374" y="677109"/>
          <a:ext cx="2310994" cy="2025722"/>
        </a:xfrm>
        <a:prstGeom prst="rect">
          <a:avLst/>
        </a:prstGeom>
        <a:noFill/>
        <a:ln>
          <a:noFill/>
        </a:ln>
        <a:effectLst>
          <a:glow rad="139700">
            <a:schemeClr val="accent5">
              <a:satMod val="175000"/>
              <a:alpha val="74000"/>
            </a:schemeClr>
          </a:glo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bg1"/>
              </a:solidFill>
              <a:effectLst>
                <a:glow rad="50800">
                  <a:schemeClr val="accent3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Create a restaurants centric based information in Hanoi</a:t>
          </a:r>
          <a:endParaRPr lang="en-US" sz="2500" kern="1200" dirty="0">
            <a:solidFill>
              <a:schemeClr val="bg1"/>
            </a:solidFill>
            <a:effectLst>
              <a:glow rad="50800">
                <a:schemeClr val="accent3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15374" y="677109"/>
        <a:ext cx="2310994" cy="20257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6E29B-3592-430A-9B61-2C8926031A4F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393905-2A7B-45EA-884C-433384A5C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90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36935C-46C2-45D0-9298-9B90F857580E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15612-8A0B-493C-8FA8-564018B95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81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400" b="1" dirty="0"/>
              <a:t>Transparent light</a:t>
            </a:r>
            <a:r>
              <a:rPr lang="en-US" sz="1400" b="1" baseline="0" dirty="0"/>
              <a:t> effect</a:t>
            </a:r>
            <a:endParaRPr lang="en-US" sz="1400" b="1" dirty="0"/>
          </a:p>
          <a:p>
            <a:r>
              <a:rPr lang="en-US" sz="1400" dirty="0"/>
              <a:t>(Basic)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200" dirty="0"/>
              <a:t>To reproduce one of the shapes </a:t>
            </a:r>
            <a:r>
              <a:rPr lang="en-US" sz="1200" baseline="0" dirty="0"/>
              <a:t>on this slide, do the following:</a:t>
            </a:r>
            <a:endParaRPr lang="en-US" sz="1200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On the </a:t>
            </a:r>
            <a:r>
              <a:rPr lang="en-US" sz="1200" b="1" baseline="0" dirty="0"/>
              <a:t>Home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Slides</a:t>
            </a:r>
            <a:r>
              <a:rPr lang="en-US" sz="1200" baseline="0" dirty="0"/>
              <a:t> group, click </a:t>
            </a:r>
            <a:r>
              <a:rPr lang="en-US" sz="1200" b="1" baseline="0" dirty="0"/>
              <a:t>Layout</a:t>
            </a:r>
            <a:r>
              <a:rPr lang="en-US" sz="1200" baseline="0" dirty="0"/>
              <a:t> and then click </a:t>
            </a:r>
            <a:r>
              <a:rPr lang="en-US" sz="1200" b="1" baseline="0" dirty="0"/>
              <a:t>Blank</a:t>
            </a:r>
            <a:r>
              <a:rPr lang="en-US" sz="1200" baseline="0" dirty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On the </a:t>
            </a:r>
            <a:r>
              <a:rPr lang="en-US" sz="1200" b="1" baseline="0" dirty="0"/>
              <a:t>Home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Drawing</a:t>
            </a:r>
            <a:r>
              <a:rPr lang="en-US" sz="1200" baseline="0" dirty="0"/>
              <a:t> group, click </a:t>
            </a:r>
            <a:r>
              <a:rPr lang="en-US" sz="1200" b="1" baseline="0" dirty="0"/>
              <a:t>Shapes</a:t>
            </a:r>
            <a:r>
              <a:rPr lang="en-US" sz="1200" baseline="0" dirty="0"/>
              <a:t>, and then under </a:t>
            </a:r>
            <a:r>
              <a:rPr lang="en-US" sz="1200" b="1" baseline="0" dirty="0"/>
              <a:t>Basic Shapes </a:t>
            </a:r>
            <a:r>
              <a:rPr lang="en-US" sz="1200" baseline="0" dirty="0"/>
              <a:t>click </a:t>
            </a:r>
            <a:r>
              <a:rPr lang="en-US" sz="1200" b="1" baseline="0" dirty="0"/>
              <a:t>Oval</a:t>
            </a:r>
            <a:r>
              <a:rPr lang="en-US" sz="1200" baseline="0" dirty="0"/>
              <a:t> (first row, second option from the left).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Press and hold SHIFT to constrain the shape to a circle, and then drag to draw a circle on the slide.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On the </a:t>
            </a:r>
            <a:r>
              <a:rPr lang="en-US" sz="1200" b="1" baseline="0" dirty="0"/>
              <a:t>Home</a:t>
            </a:r>
            <a:r>
              <a:rPr lang="en-US" sz="1200" baseline="0" dirty="0"/>
              <a:t> tab, in the bottom right corner of the </a:t>
            </a:r>
            <a:r>
              <a:rPr lang="en-US" sz="1200" b="1" baseline="0" dirty="0"/>
              <a:t>Drawing</a:t>
            </a:r>
            <a:r>
              <a:rPr lang="en-US" sz="1200" baseline="0" dirty="0"/>
              <a:t> group, click the </a:t>
            </a:r>
            <a:r>
              <a:rPr lang="en-US" sz="1200" b="1" dirty="0"/>
              <a:t>Format Shape </a:t>
            </a:r>
            <a:r>
              <a:rPr lang="en-US" sz="1200" dirty="0"/>
              <a:t>dialog</a:t>
            </a:r>
            <a:r>
              <a:rPr lang="en-US" sz="1200" baseline="0" dirty="0"/>
              <a:t> box l</a:t>
            </a:r>
            <a:r>
              <a:rPr lang="en-US" sz="1200" dirty="0"/>
              <a:t>auncher. In the </a:t>
            </a:r>
            <a:r>
              <a:rPr lang="en-US" sz="1200" b="1" dirty="0"/>
              <a:t>Format Shape </a:t>
            </a:r>
            <a:r>
              <a:rPr lang="en-US" sz="1200" dirty="0"/>
              <a:t>dialog</a:t>
            </a:r>
            <a:r>
              <a:rPr lang="en-US" sz="1200" baseline="0" dirty="0"/>
              <a:t> box, click </a:t>
            </a:r>
            <a:r>
              <a:rPr lang="en-US" sz="1200" b="1" baseline="0" dirty="0"/>
              <a:t>Line Color </a:t>
            </a:r>
            <a:r>
              <a:rPr lang="en-US" sz="1200" baseline="0" dirty="0"/>
              <a:t>in the left pane, and then select </a:t>
            </a:r>
            <a:r>
              <a:rPr lang="en-US" sz="1200" b="1" baseline="0" dirty="0"/>
              <a:t>No line </a:t>
            </a:r>
            <a:r>
              <a:rPr lang="en-US" sz="1200" baseline="0" dirty="0"/>
              <a:t>in the </a:t>
            </a:r>
            <a:r>
              <a:rPr lang="en-US" sz="1200" b="1" baseline="0" dirty="0"/>
              <a:t>Line Color </a:t>
            </a:r>
            <a:r>
              <a:rPr lang="en-US" sz="1200" baseline="0" dirty="0"/>
              <a:t>pane.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Also in the </a:t>
            </a:r>
            <a:r>
              <a:rPr lang="en-US" sz="1200" b="1" dirty="0"/>
              <a:t>Format Shape </a:t>
            </a:r>
            <a:r>
              <a:rPr lang="en-US" sz="1200" dirty="0"/>
              <a:t>dialog</a:t>
            </a:r>
            <a:r>
              <a:rPr lang="en-US" sz="1200" baseline="0" dirty="0"/>
              <a:t> box, click </a:t>
            </a:r>
            <a:r>
              <a:rPr lang="en-US" sz="1200" b="1" baseline="0" dirty="0"/>
              <a:t>Fill</a:t>
            </a:r>
            <a:r>
              <a:rPr lang="en-US" sz="1200" baseline="0" dirty="0"/>
              <a:t> in the left pane, select </a:t>
            </a:r>
            <a:r>
              <a:rPr lang="en-US" sz="1200" b="1" baseline="0" dirty="0"/>
              <a:t>Gradient fill </a:t>
            </a:r>
            <a:r>
              <a:rPr lang="en-US" sz="1200" baseline="0" dirty="0"/>
              <a:t>in the </a:t>
            </a:r>
            <a:r>
              <a:rPr lang="en-US" sz="1200" b="1" baseline="0" dirty="0"/>
              <a:t>Fill</a:t>
            </a:r>
            <a:r>
              <a:rPr lang="en-US" sz="1200" baseline="0" dirty="0"/>
              <a:t> pane, and then do the following: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Center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(third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option from the left).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gradient stop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gradient stop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until three stops appear in slider.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customize the gradient stops that you added as follows: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first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dirty="0"/>
              <a:t>Dark Blue, Text 2, Lighter 60%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(third row, fourth option from the left).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second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dirty="0"/>
              <a:t>Dark Blue, Text 2, Lighter 40%</a:t>
            </a:r>
            <a:r>
              <a:rPr lang="en-US" sz="1200" b="0" dirty="0"/>
              <a:t>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(fourth row, fourth option from the left).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third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dirty="0"/>
              <a:t>Dark Blue, Text 2, Lighter 40%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(fourth row, fourth option from the left). 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aseline="0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On the </a:t>
            </a:r>
            <a:r>
              <a:rPr lang="en-US" sz="1200" b="1" baseline="0" dirty="0"/>
              <a:t>Home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Drawing</a:t>
            </a:r>
            <a:r>
              <a:rPr lang="en-US" sz="1200" baseline="0" dirty="0"/>
              <a:t> group, click </a:t>
            </a:r>
            <a:r>
              <a:rPr lang="en-US" sz="1200" b="1" baseline="0" dirty="0"/>
              <a:t>Shape Effects</a:t>
            </a:r>
            <a:r>
              <a:rPr lang="en-US" sz="1200" baseline="0" dirty="0"/>
              <a:t>, point to </a:t>
            </a:r>
            <a:r>
              <a:rPr lang="en-US" sz="1200" b="1" baseline="0" dirty="0"/>
              <a:t>Soft Edges</a:t>
            </a:r>
            <a:r>
              <a:rPr lang="en-US" sz="1200" baseline="0" dirty="0"/>
              <a:t>, and then click </a:t>
            </a:r>
            <a:r>
              <a:rPr lang="en-US" sz="1200" b="1" baseline="0" dirty="0"/>
              <a:t>10 Point</a:t>
            </a:r>
            <a:r>
              <a:rPr lang="en-US" sz="1200" baseline="0" dirty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1200" baseline="0" dirty="0"/>
          </a:p>
          <a:p>
            <a:endParaRPr lang="en-US" sz="1200" dirty="0"/>
          </a:p>
          <a:p>
            <a:r>
              <a:rPr lang="en-US" sz="1200" dirty="0"/>
              <a:t>To reproduce the other shapes</a:t>
            </a:r>
            <a:r>
              <a:rPr lang="en-US" sz="1200" baseline="0" dirty="0"/>
              <a:t> </a:t>
            </a:r>
            <a:r>
              <a:rPr lang="en-US" sz="1200" dirty="0"/>
              <a:t>on this slide, do the following: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Select</a:t>
            </a:r>
            <a:r>
              <a:rPr lang="en-US" sz="1200" baseline="0" dirty="0"/>
              <a:t> the circle on the slide. On the </a:t>
            </a:r>
            <a:r>
              <a:rPr lang="en-US" sz="1200" b="1" baseline="0" dirty="0"/>
              <a:t>Home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Clipboard</a:t>
            </a:r>
            <a:r>
              <a:rPr lang="en-US" sz="1200" baseline="0" dirty="0"/>
              <a:t> group, click the arrow under </a:t>
            </a:r>
            <a:r>
              <a:rPr lang="en-US" sz="1200" b="1" baseline="0" dirty="0"/>
              <a:t>Copy</a:t>
            </a:r>
            <a:r>
              <a:rPr lang="en-US" sz="1200" baseline="0" dirty="0"/>
              <a:t>, and then click </a:t>
            </a:r>
            <a:r>
              <a:rPr lang="en-US" sz="1200" b="1" baseline="0" dirty="0"/>
              <a:t>Duplicate</a:t>
            </a:r>
            <a:r>
              <a:rPr lang="en-US" sz="1200" baseline="0" dirty="0"/>
              <a:t>. Repeat this process to create a total of 10 circles.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/>
              <a:t>On the slide, drag the circles to position them at random intervals.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/>
              <a:t>For each circle, press and hold SHIFT and then drag the adjustment handles to resize as needed.</a:t>
            </a:r>
          </a:p>
          <a:p>
            <a:pPr marL="228600" indent="-228600">
              <a:buFont typeface="+mj-lt"/>
              <a:buAutoNum type="arabicPeriod"/>
            </a:pPr>
            <a:endParaRPr lang="en-US" sz="1200" baseline="0" dirty="0"/>
          </a:p>
          <a:p>
            <a:pPr marL="228600" indent="-228600">
              <a:buFont typeface="+mj-lt"/>
              <a:buAutoNum type="arabicPeriod"/>
            </a:pPr>
            <a:endParaRPr lang="en-US" sz="1200" baseline="0" dirty="0"/>
          </a:p>
          <a:p>
            <a:pPr marL="228600" indent="-228600">
              <a:buFontTx/>
              <a:buNone/>
            </a:pPr>
            <a:r>
              <a:rPr lang="en-US" sz="1200" baseline="0" dirty="0"/>
              <a:t>To reproduce the different color and transparency effects in each of the shapes, do the following: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Select the shape. On the </a:t>
            </a:r>
            <a:r>
              <a:rPr lang="en-US" sz="1200" b="1" baseline="0" dirty="0"/>
              <a:t>Home</a:t>
            </a:r>
            <a:r>
              <a:rPr lang="en-US" sz="1200" baseline="0" dirty="0"/>
              <a:t> tab, in the bottom right corner of the </a:t>
            </a:r>
            <a:r>
              <a:rPr lang="en-US" sz="1200" b="1" baseline="0" dirty="0"/>
              <a:t>Drawing</a:t>
            </a:r>
            <a:r>
              <a:rPr lang="en-US" sz="1200" baseline="0" dirty="0"/>
              <a:t> group, click the </a:t>
            </a:r>
            <a:r>
              <a:rPr lang="en-US" sz="1200" b="1" dirty="0"/>
              <a:t>Format Shape</a:t>
            </a:r>
            <a:r>
              <a:rPr lang="en-US" sz="1200" dirty="0"/>
              <a:t> dialog</a:t>
            </a:r>
            <a:r>
              <a:rPr lang="en-US" sz="1200" baseline="0" dirty="0"/>
              <a:t> box l</a:t>
            </a:r>
            <a:r>
              <a:rPr lang="en-US" sz="1200" dirty="0"/>
              <a:t>auncher.</a:t>
            </a:r>
            <a:r>
              <a:rPr lang="en-US" sz="1200" baseline="0" dirty="0"/>
              <a:t>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In the </a:t>
            </a:r>
            <a:r>
              <a:rPr lang="en-US" sz="1200" b="1" dirty="0"/>
              <a:t>Format Shape </a:t>
            </a:r>
            <a:r>
              <a:rPr lang="en-US" sz="1200" dirty="0"/>
              <a:t>dialog</a:t>
            </a:r>
            <a:r>
              <a:rPr lang="en-US" sz="1200" baseline="0" dirty="0"/>
              <a:t> box, click </a:t>
            </a:r>
            <a:r>
              <a:rPr lang="en-US" sz="1200" b="1" baseline="0" dirty="0"/>
              <a:t>Fill</a:t>
            </a:r>
            <a:r>
              <a:rPr lang="en-US" sz="1200" baseline="0" dirty="0"/>
              <a:t> in the left pane, select </a:t>
            </a:r>
            <a:r>
              <a:rPr lang="en-US" sz="1200" b="1" baseline="0" dirty="0"/>
              <a:t>Gradient fill </a:t>
            </a:r>
            <a:r>
              <a:rPr lang="en-US" sz="1200" baseline="0" dirty="0"/>
              <a:t>in the </a:t>
            </a:r>
            <a:r>
              <a:rPr lang="en-US" sz="1200" b="1" baseline="0" dirty="0"/>
              <a:t>Fill </a:t>
            </a:r>
            <a:r>
              <a:rPr lang="en-US" sz="1200" baseline="0" dirty="0"/>
              <a:t>pane. Under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gradient stop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gradient stop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until three stops appear in the slider, </a:t>
            </a:r>
            <a:r>
              <a:rPr lang="en-US" sz="1200" baseline="0" dirty="0"/>
              <a:t>and then do the following: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aseline="0" dirty="0"/>
              <a:t>For the first and third (small circle below larger circle) circles from the left: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dirty="0"/>
              <a:t>Dark Blue, Text 2, Lighter 60%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(third row, fourth option from the left).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stop in the slider,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then do the following: 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dirty="0"/>
              <a:t>Dark Blue, Text 2, Lighter 40%</a:t>
            </a:r>
            <a:r>
              <a:rPr lang="en-US" sz="1200" b="0" dirty="0"/>
              <a:t>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(fourth row, fourth option from the left).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85%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third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dirty="0"/>
              <a:t>Dark Blue, Text 2, Lighter 40%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(fourth row, fourth option from the left). 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aseline="0" dirty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aseline="0" dirty="0"/>
              <a:t>For the second circle from the left, do not change the </a:t>
            </a:r>
            <a:r>
              <a:rPr lang="en-US" sz="1200" b="1" baseline="0" dirty="0"/>
              <a:t>Gradient stops </a:t>
            </a:r>
            <a:r>
              <a:rPr lang="en-US" sz="1200" baseline="0" dirty="0"/>
              <a:t>settings in the </a:t>
            </a:r>
            <a:r>
              <a:rPr lang="en-US" sz="1200" b="1" baseline="0" dirty="0"/>
              <a:t>Format Shape </a:t>
            </a:r>
            <a:r>
              <a:rPr lang="en-US" sz="1200" baseline="0" dirty="0"/>
              <a:t>dialog box. 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aseline="0" dirty="0"/>
              <a:t>For the fourth circle from the left (large circle above third circle):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dirty="0"/>
              <a:t>Dark Blue, Text 2, Lighter 60%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(third row, fourth option from the left).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dirty="0"/>
              <a:t>Dark Blue, Text 2, Lighter 40%</a:t>
            </a:r>
            <a:r>
              <a:rPr lang="en-US" sz="1200" b="0" dirty="0"/>
              <a:t>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(fourth row, fourth option from the left).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third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dirty="0"/>
              <a:t>Dark Blue, Text 2, Lighter 60%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(third row, fourth option from the left). 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aseline="0" dirty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/>
              <a:t>For the fifth circle from the left: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dirty="0"/>
              <a:t>Dark Blue, Text 2, Lighter 40%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(fourth row, fourth option from the left).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88%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dirty="0"/>
              <a:t>Dark Blue, Text 2, Lighter 40%</a:t>
            </a:r>
            <a:r>
              <a:rPr lang="en-US" sz="1200" b="0" dirty="0"/>
              <a:t>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(fourth row, fourth option from the left).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71%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third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dirty="0"/>
              <a:t>Dark Blue, Text 2, Lighter 40%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(fourth row, fourth option from the left). 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aseline="0" dirty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/>
              <a:t>For the sixth circle from the left: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lvl="3" indent="-228600">
              <a:buFont typeface="Arial" pitchFamily="34" charset="0"/>
              <a:buChar char="•"/>
              <a:defRPr/>
            </a:pPr>
            <a:r>
              <a:rPr lang="en-US" sz="1200" dirty="0"/>
              <a:t>Click the button next to </a:t>
            </a:r>
            <a:r>
              <a:rPr lang="en-US" sz="1200" b="1" dirty="0"/>
              <a:t>Color</a:t>
            </a:r>
            <a:r>
              <a:rPr lang="en-US" sz="1200" dirty="0"/>
              <a:t>, click </a:t>
            </a:r>
            <a:r>
              <a:rPr lang="en-US" sz="1200" b="1" dirty="0"/>
              <a:t>More Colors</a:t>
            </a:r>
            <a:r>
              <a:rPr lang="en-US" sz="1200" dirty="0"/>
              <a:t>, and then in the </a:t>
            </a:r>
            <a:r>
              <a:rPr lang="en-US" sz="1200" b="1" dirty="0"/>
              <a:t>Colors</a:t>
            </a:r>
            <a:r>
              <a:rPr lang="en-US" sz="1200" dirty="0"/>
              <a:t> dialog box, on the </a:t>
            </a:r>
            <a:r>
              <a:rPr lang="en-US" sz="1200" b="1" dirty="0"/>
              <a:t>Custom</a:t>
            </a:r>
            <a:r>
              <a:rPr lang="en-US" sz="1200" dirty="0"/>
              <a:t> tab, enter values for Red: </a:t>
            </a:r>
            <a:r>
              <a:rPr lang="en-US" sz="1200" b="1" dirty="0"/>
              <a:t>227</a:t>
            </a:r>
            <a:r>
              <a:rPr lang="en-US" sz="1200" dirty="0"/>
              <a:t>, Green: </a:t>
            </a:r>
            <a:r>
              <a:rPr lang="en-US" sz="1200" b="1" dirty="0"/>
              <a:t>209</a:t>
            </a:r>
            <a:r>
              <a:rPr lang="en-US" sz="1200" dirty="0"/>
              <a:t>, Blue: </a:t>
            </a:r>
            <a:r>
              <a:rPr lang="en-US" sz="1200" b="1" dirty="0"/>
              <a:t>143</a:t>
            </a:r>
            <a:r>
              <a:rPr lang="en-US" sz="1200" dirty="0"/>
              <a:t>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84%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lvl="3" indent="-228600">
              <a:buFont typeface="Arial" pitchFamily="34" charset="0"/>
              <a:buChar char="•"/>
              <a:defRPr/>
            </a:pPr>
            <a:r>
              <a:rPr lang="en-US" sz="1200" dirty="0"/>
              <a:t>Click the button next to </a:t>
            </a:r>
            <a:r>
              <a:rPr lang="en-US" sz="1200" b="1" dirty="0"/>
              <a:t>Color</a:t>
            </a:r>
            <a:r>
              <a:rPr lang="en-US" sz="1200" dirty="0"/>
              <a:t>, click </a:t>
            </a:r>
            <a:r>
              <a:rPr lang="en-US" sz="1200" b="1" dirty="0"/>
              <a:t>More Colors</a:t>
            </a:r>
            <a:r>
              <a:rPr lang="en-US" sz="1200" dirty="0"/>
              <a:t>, and then in the </a:t>
            </a:r>
            <a:r>
              <a:rPr lang="en-US" sz="1200" b="1" dirty="0"/>
              <a:t>Colors</a:t>
            </a:r>
            <a:r>
              <a:rPr lang="en-US" sz="1200" dirty="0"/>
              <a:t> dialog box, on the </a:t>
            </a:r>
            <a:r>
              <a:rPr lang="en-US" sz="1200" b="1" dirty="0"/>
              <a:t>Custom</a:t>
            </a:r>
            <a:r>
              <a:rPr lang="en-US" sz="1200" dirty="0"/>
              <a:t> tab, enter values for Red: </a:t>
            </a:r>
            <a:r>
              <a:rPr lang="en-US" sz="1200" b="1" dirty="0"/>
              <a:t>223</a:t>
            </a:r>
            <a:r>
              <a:rPr lang="en-US" sz="1200" dirty="0"/>
              <a:t>, Green: </a:t>
            </a:r>
            <a:r>
              <a:rPr lang="en-US" sz="1200" b="1" dirty="0"/>
              <a:t>205</a:t>
            </a:r>
            <a:r>
              <a:rPr lang="en-US" sz="1200" dirty="0"/>
              <a:t>, Blue: </a:t>
            </a:r>
            <a:r>
              <a:rPr lang="en-US" sz="1200" b="1" dirty="0"/>
              <a:t>75</a:t>
            </a:r>
            <a:r>
              <a:rPr lang="en-US" sz="1200" dirty="0"/>
              <a:t>.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85%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third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lvl="3" indent="-228600">
              <a:buFont typeface="Arial" pitchFamily="34" charset="0"/>
              <a:buChar char="•"/>
              <a:defRPr/>
            </a:pPr>
            <a:r>
              <a:rPr lang="en-US" sz="1200" dirty="0"/>
              <a:t>Click the button next to </a:t>
            </a:r>
            <a:r>
              <a:rPr lang="en-US" sz="1200" b="1" dirty="0"/>
              <a:t>Color</a:t>
            </a:r>
            <a:r>
              <a:rPr lang="en-US" sz="1200" dirty="0"/>
              <a:t>, click </a:t>
            </a:r>
            <a:r>
              <a:rPr lang="en-US" sz="1200" b="1" dirty="0"/>
              <a:t>More Colors</a:t>
            </a:r>
            <a:r>
              <a:rPr lang="en-US" sz="1200" dirty="0"/>
              <a:t>, and then in the </a:t>
            </a:r>
            <a:r>
              <a:rPr lang="en-US" sz="1200" b="1" dirty="0"/>
              <a:t>Colors</a:t>
            </a:r>
            <a:r>
              <a:rPr lang="en-US" sz="1200" dirty="0"/>
              <a:t> dialog box, on the </a:t>
            </a:r>
            <a:r>
              <a:rPr lang="en-US" sz="1200" b="1" dirty="0"/>
              <a:t>Custom</a:t>
            </a:r>
            <a:r>
              <a:rPr lang="en-US" sz="1200" dirty="0"/>
              <a:t> tab, enter values for Red: </a:t>
            </a:r>
            <a:r>
              <a:rPr lang="en-US" sz="1200" b="1" dirty="0"/>
              <a:t>214</a:t>
            </a:r>
            <a:r>
              <a:rPr lang="en-US" sz="1200" dirty="0"/>
              <a:t>, Green: </a:t>
            </a:r>
            <a:r>
              <a:rPr lang="en-US" sz="1200" b="1" dirty="0"/>
              <a:t>195</a:t>
            </a:r>
            <a:r>
              <a:rPr lang="en-US" sz="1200" dirty="0"/>
              <a:t>, Blue: </a:t>
            </a:r>
            <a:r>
              <a:rPr lang="en-US" sz="1200" b="1" dirty="0"/>
              <a:t>84</a:t>
            </a:r>
            <a:r>
              <a:rPr lang="en-US" sz="1200" dirty="0"/>
              <a:t>.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aseline="0" dirty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/>
              <a:t>For the seventh circle from the left: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dirty="0"/>
              <a:t>Dark Blue, Text 2, Lighter 60%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(third row, fourth option from the left).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dirty="0"/>
              <a:t>Dark Blue, Text 2, Lighter 40%</a:t>
            </a:r>
            <a:r>
              <a:rPr lang="en-US" sz="1200" b="0" dirty="0"/>
              <a:t>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(fourth row, fourth option from the left).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third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dirty="0"/>
              <a:t>Dark Blue, Text 2, Lighter 40%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(fourth row, fourth option from the left). 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aseline="0" dirty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/>
              <a:t>For the eighth circle from the left, do not change the </a:t>
            </a:r>
            <a:r>
              <a:rPr lang="en-US" sz="1200" b="1" baseline="0" dirty="0"/>
              <a:t>Gradient stops </a:t>
            </a:r>
            <a:r>
              <a:rPr lang="en-US" sz="1200" baseline="0" dirty="0"/>
              <a:t>settings in the </a:t>
            </a:r>
            <a:r>
              <a:rPr lang="en-US" sz="1200" b="1" baseline="0" dirty="0"/>
              <a:t>Format Shape </a:t>
            </a:r>
            <a:r>
              <a:rPr lang="en-US" sz="1200" baseline="0" dirty="0"/>
              <a:t>dialog box.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/>
              <a:t>For the ninth circle from the left (small brown circle below larger blue circle):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lvl="3" indent="-228600">
              <a:buFont typeface="Arial" pitchFamily="34" charset="0"/>
              <a:buChar char="•"/>
              <a:defRPr/>
            </a:pPr>
            <a:r>
              <a:rPr lang="en-US" sz="1200" dirty="0"/>
              <a:t>Click the button next to </a:t>
            </a:r>
            <a:r>
              <a:rPr lang="en-US" sz="1200" b="1" dirty="0"/>
              <a:t>Color</a:t>
            </a:r>
            <a:r>
              <a:rPr lang="en-US" sz="1200" dirty="0"/>
              <a:t>, click </a:t>
            </a:r>
            <a:r>
              <a:rPr lang="en-US" sz="1200" b="1" dirty="0"/>
              <a:t>More Colors</a:t>
            </a:r>
            <a:r>
              <a:rPr lang="en-US" sz="1200" dirty="0"/>
              <a:t>, and then in the </a:t>
            </a:r>
            <a:r>
              <a:rPr lang="en-US" sz="1200" b="1" dirty="0"/>
              <a:t>Colors</a:t>
            </a:r>
            <a:r>
              <a:rPr lang="en-US" sz="1200" dirty="0"/>
              <a:t> dialog box, on the </a:t>
            </a:r>
            <a:r>
              <a:rPr lang="en-US" sz="1200" b="1" dirty="0"/>
              <a:t>Custom</a:t>
            </a:r>
            <a:r>
              <a:rPr lang="en-US" sz="1200" dirty="0"/>
              <a:t> tab, enter values for Red: </a:t>
            </a:r>
            <a:r>
              <a:rPr lang="en-US" sz="1200" b="1" dirty="0"/>
              <a:t>227</a:t>
            </a:r>
            <a:r>
              <a:rPr lang="en-US" sz="1200" dirty="0"/>
              <a:t>, Green: </a:t>
            </a:r>
            <a:r>
              <a:rPr lang="en-US" sz="1200" b="1" dirty="0"/>
              <a:t>209</a:t>
            </a:r>
            <a:r>
              <a:rPr lang="en-US" sz="1200" dirty="0"/>
              <a:t>, Blue: </a:t>
            </a:r>
            <a:r>
              <a:rPr lang="en-US" sz="1200" b="1" dirty="0"/>
              <a:t>143</a:t>
            </a:r>
            <a:r>
              <a:rPr lang="en-US" sz="1200" dirty="0"/>
              <a:t>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lvl="3" indent="-228600">
              <a:buFont typeface="Arial" pitchFamily="34" charset="0"/>
              <a:buChar char="•"/>
              <a:defRPr/>
            </a:pPr>
            <a:r>
              <a:rPr lang="en-US" sz="1200" dirty="0"/>
              <a:t>Click the button next to </a:t>
            </a:r>
            <a:r>
              <a:rPr lang="en-US" sz="1200" b="1" dirty="0"/>
              <a:t>Color</a:t>
            </a:r>
            <a:r>
              <a:rPr lang="en-US" sz="1200" dirty="0"/>
              <a:t>, click </a:t>
            </a:r>
            <a:r>
              <a:rPr lang="en-US" sz="1200" b="1" dirty="0"/>
              <a:t>More Colors</a:t>
            </a:r>
            <a:r>
              <a:rPr lang="en-US" sz="1200" dirty="0"/>
              <a:t>, and then in the </a:t>
            </a:r>
            <a:r>
              <a:rPr lang="en-US" sz="1200" b="1" dirty="0"/>
              <a:t>Colors</a:t>
            </a:r>
            <a:r>
              <a:rPr lang="en-US" sz="1200" dirty="0"/>
              <a:t> dialog box, on the </a:t>
            </a:r>
            <a:r>
              <a:rPr lang="en-US" sz="1200" b="1" dirty="0"/>
              <a:t>Custom</a:t>
            </a:r>
            <a:r>
              <a:rPr lang="en-US" sz="1200" dirty="0"/>
              <a:t> tab, enter values for Red: </a:t>
            </a:r>
            <a:r>
              <a:rPr lang="en-US" sz="1200" b="1" dirty="0"/>
              <a:t>223</a:t>
            </a:r>
            <a:r>
              <a:rPr lang="en-US" sz="1200" dirty="0"/>
              <a:t>, Green: </a:t>
            </a:r>
            <a:r>
              <a:rPr lang="en-US" sz="1200" b="1" dirty="0"/>
              <a:t>205</a:t>
            </a:r>
            <a:r>
              <a:rPr lang="en-US" sz="1200" dirty="0"/>
              <a:t>, Blue: </a:t>
            </a:r>
            <a:r>
              <a:rPr lang="en-US" sz="1200" b="1" dirty="0"/>
              <a:t>75</a:t>
            </a:r>
            <a:r>
              <a:rPr lang="en-US" sz="1200" dirty="0"/>
              <a:t>.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85%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third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lvl="3" indent="-228600">
              <a:buFont typeface="Arial" pitchFamily="34" charset="0"/>
              <a:buChar char="•"/>
              <a:defRPr/>
            </a:pPr>
            <a:r>
              <a:rPr lang="en-US" sz="1200" dirty="0"/>
              <a:t>Click the button next to </a:t>
            </a:r>
            <a:r>
              <a:rPr lang="en-US" sz="1200" b="1" dirty="0"/>
              <a:t>Color</a:t>
            </a:r>
            <a:r>
              <a:rPr lang="en-US" sz="1200" dirty="0"/>
              <a:t>, click </a:t>
            </a:r>
            <a:r>
              <a:rPr lang="en-US" sz="1200" b="1" dirty="0"/>
              <a:t>More Colors</a:t>
            </a:r>
            <a:r>
              <a:rPr lang="en-US" sz="1200" dirty="0"/>
              <a:t>, and then in the </a:t>
            </a:r>
            <a:r>
              <a:rPr lang="en-US" sz="1200" b="1" dirty="0"/>
              <a:t>Colors</a:t>
            </a:r>
            <a:r>
              <a:rPr lang="en-US" sz="1200" dirty="0"/>
              <a:t> dialog box, on the </a:t>
            </a:r>
            <a:r>
              <a:rPr lang="en-US" sz="1200" b="1" dirty="0"/>
              <a:t>Custom</a:t>
            </a:r>
            <a:r>
              <a:rPr lang="en-US" sz="1200" dirty="0"/>
              <a:t> tab, enter values for Red: </a:t>
            </a:r>
            <a:r>
              <a:rPr lang="en-US" sz="1200" b="1" dirty="0"/>
              <a:t>214</a:t>
            </a:r>
            <a:r>
              <a:rPr lang="en-US" sz="1200" dirty="0"/>
              <a:t>, Green: </a:t>
            </a:r>
            <a:r>
              <a:rPr lang="en-US" sz="1200" b="1" dirty="0"/>
              <a:t>195</a:t>
            </a:r>
            <a:r>
              <a:rPr lang="en-US" sz="1200" dirty="0"/>
              <a:t>, Blue: </a:t>
            </a:r>
            <a:r>
              <a:rPr lang="en-US" sz="1200" b="1" dirty="0"/>
              <a:t>84</a:t>
            </a:r>
            <a:r>
              <a:rPr lang="en-US" sz="1200" dirty="0"/>
              <a:t>.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aseline="0" dirty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/>
              <a:t>For the tenth circle from the left (large blue circle above ninth circle):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dirty="0"/>
              <a:t>Dark Blue, Text 2, Lighter 60%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(third row, fourth option from the left).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dirty="0"/>
              <a:t>Dark Blue, Text 2, Lighter 40%</a:t>
            </a:r>
            <a:r>
              <a:rPr lang="en-US" sz="1200" b="0" dirty="0"/>
              <a:t>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(fourth row, fourth option from the left).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74%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third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dirty="0"/>
              <a:t>Dark Blue, Text 2, Lighter 40%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(fourth row, fourth option from the left). 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aseline="0" dirty="0"/>
          </a:p>
          <a:p>
            <a:endParaRPr lang="en-US" sz="1200" b="1" dirty="0"/>
          </a:p>
          <a:p>
            <a:endParaRPr lang="en-US" sz="1200" dirty="0"/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reproduce the background on this slide, do the following: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Right-click the slide background area, and then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Background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Background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left pane, 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fill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pane, and then do the following: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Center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(third option from the left)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gradient stop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gradient stop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until two stops appear in the slider.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customize the gradient stops that you added as follows: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/>
              <a:t>Click the button next to </a:t>
            </a:r>
            <a:r>
              <a:rPr lang="en-US" sz="1200" b="1" dirty="0"/>
              <a:t>Color</a:t>
            </a:r>
            <a:r>
              <a:rPr lang="en-US" sz="1200" dirty="0"/>
              <a:t>, click </a:t>
            </a:r>
            <a:r>
              <a:rPr lang="en-US" sz="1200" b="1" dirty="0"/>
              <a:t>More Colors</a:t>
            </a:r>
            <a:r>
              <a:rPr lang="en-US" sz="1200" dirty="0"/>
              <a:t>, and then in the </a:t>
            </a:r>
            <a:r>
              <a:rPr lang="en-US" sz="1200" b="1" dirty="0"/>
              <a:t>Colors</a:t>
            </a:r>
            <a:r>
              <a:rPr lang="en-US" sz="1200" dirty="0"/>
              <a:t> dialog box, on the </a:t>
            </a:r>
            <a:r>
              <a:rPr lang="en-US" sz="1200" b="1" dirty="0"/>
              <a:t>Custom</a:t>
            </a:r>
            <a:r>
              <a:rPr lang="en-US" sz="1200" dirty="0"/>
              <a:t> tab, enter values for Red: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65</a:t>
            </a:r>
            <a:r>
              <a:rPr lang="en-US" sz="1200" dirty="0"/>
              <a:t>, Green: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68</a:t>
            </a:r>
            <a:r>
              <a:rPr lang="en-US" sz="1200" dirty="0"/>
              <a:t>, Blue: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97</a:t>
            </a:r>
            <a:r>
              <a:rPr lang="en-US" sz="1200" dirty="0"/>
              <a:t>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99%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Black, Text 1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(first row, second option from the left).</a:t>
            </a:r>
            <a:endParaRPr lang="en-US" sz="1200" dirty="0"/>
          </a:p>
          <a:p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007183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15612-8A0B-493C-8FA8-564018B95E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87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BEC73-49AA-45BC-B16C-50B32D0D6DD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040C-D3B1-42F1-A452-9128C48DC3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771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BEC73-49AA-45BC-B16C-50B32D0D6DD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040C-D3B1-42F1-A452-9128C48DC3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206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BEC73-49AA-45BC-B16C-50B32D0D6DD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040C-D3B1-42F1-A452-9128C48DC3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373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BEC73-49AA-45BC-B16C-50B32D0D6DD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040C-D3B1-42F1-A452-9128C48DC3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9" y="166822"/>
            <a:ext cx="543791" cy="5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51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3687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BEC73-49AA-45BC-B16C-50B32D0D6DD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040C-D3B1-42F1-A452-9128C48DC3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747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BEC73-49AA-45BC-B16C-50B32D0D6DD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040C-D3B1-42F1-A452-9128C48DC3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9" y="166822"/>
            <a:ext cx="543791" cy="5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53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BEC73-49AA-45BC-B16C-50B32D0D6DD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040C-D3B1-42F1-A452-9128C48DC3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9" y="166822"/>
            <a:ext cx="543791" cy="5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27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BEC73-49AA-45BC-B16C-50B32D0D6DD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040C-D3B1-42F1-A452-9128C48DC3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9" y="166822"/>
            <a:ext cx="543791" cy="5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47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547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BEC73-49AA-45BC-B16C-50B32D0D6DD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040C-D3B1-42F1-A452-9128C48DC3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9" y="166822"/>
            <a:ext cx="543791" cy="5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6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BEC73-49AA-45BC-B16C-50B32D0D6DD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040C-D3B1-42F1-A452-9128C48DC3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831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14461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BEC73-49AA-45BC-B16C-50B32D0D6DD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2040C-D3B1-42F1-A452-9128C48DC3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77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4.wdp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21.jpg"/><Relationship Id="rId5" Type="http://schemas.openxmlformats.org/officeDocument/2006/relationships/image" Target="../media/image3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Relationship Id="rId1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1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1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1.jp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4" Type="http://schemas.microsoft.com/office/2007/relationships/hdphoto" Target="../media/hdphoto1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90600" y="2819400"/>
            <a:ext cx="1846118" cy="1846118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20000"/>
                </a:schemeClr>
              </a:gs>
              <a:gs pos="50000">
                <a:schemeClr val="tx2">
                  <a:lumMod val="60000"/>
                  <a:lumOff val="40000"/>
                  <a:alpha val="3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981200" y="1981200"/>
            <a:ext cx="2150918" cy="2150918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20000"/>
                </a:schemeClr>
              </a:gs>
              <a:gs pos="50000">
                <a:schemeClr val="tx2">
                  <a:lumMod val="60000"/>
                  <a:lumOff val="40000"/>
                  <a:alpha val="30000"/>
                </a:schemeClr>
              </a:gs>
              <a:gs pos="100000">
                <a:schemeClr val="tx2">
                  <a:lumMod val="40000"/>
                  <a:lumOff val="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581400" y="23622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alpha val="12000"/>
                </a:schemeClr>
              </a:gs>
              <a:gs pos="50000">
                <a:schemeClr val="tx2">
                  <a:lumMod val="60000"/>
                  <a:lumOff val="40000"/>
                  <a:alpha val="29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-457200" y="1828800"/>
            <a:ext cx="2209800" cy="2209800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10000"/>
                </a:schemeClr>
              </a:gs>
              <a:gs pos="50000">
                <a:schemeClr val="tx2">
                  <a:lumMod val="60000"/>
                  <a:lumOff val="40000"/>
                  <a:alpha val="15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057400" y="3276600"/>
            <a:ext cx="1371600" cy="1371600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10000"/>
                </a:schemeClr>
              </a:gs>
              <a:gs pos="50000">
                <a:schemeClr val="tx2">
                  <a:lumMod val="60000"/>
                  <a:lumOff val="40000"/>
                  <a:alpha val="15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562600" y="1524000"/>
            <a:ext cx="1846118" cy="1846118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40000"/>
                </a:schemeClr>
              </a:gs>
              <a:gs pos="50000">
                <a:schemeClr val="tx2">
                  <a:lumMod val="60000"/>
                  <a:lumOff val="40000"/>
                  <a:alpha val="4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172200" y="1828800"/>
            <a:ext cx="1524000" cy="1524000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20000"/>
                </a:schemeClr>
              </a:gs>
              <a:gs pos="50000">
                <a:schemeClr val="tx2">
                  <a:lumMod val="60000"/>
                  <a:lumOff val="40000"/>
                  <a:alpha val="30000"/>
                </a:schemeClr>
              </a:gs>
              <a:gs pos="99000">
                <a:schemeClr val="tx2">
                  <a:lumMod val="60000"/>
                  <a:lumOff val="4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953000" y="2286000"/>
            <a:ext cx="1295400" cy="1295400"/>
          </a:xfrm>
          <a:prstGeom prst="ellipse">
            <a:avLst/>
          </a:prstGeom>
          <a:gradFill flip="none" rotWithShape="1">
            <a:gsLst>
              <a:gs pos="0">
                <a:srgbClr val="E3D18F">
                  <a:alpha val="16000"/>
                </a:srgbClr>
              </a:gs>
              <a:gs pos="50000">
                <a:srgbClr val="DFCD4B">
                  <a:alpha val="15000"/>
                </a:srgbClr>
              </a:gs>
              <a:gs pos="100000">
                <a:srgbClr val="D6C35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391400" y="3124200"/>
            <a:ext cx="1752600" cy="1752600"/>
          </a:xfrm>
          <a:prstGeom prst="ellipse">
            <a:avLst/>
          </a:prstGeom>
          <a:gradFill flip="none" rotWithShape="1">
            <a:gsLst>
              <a:gs pos="0">
                <a:srgbClr val="E3D18F">
                  <a:alpha val="30000"/>
                </a:srgbClr>
              </a:gs>
              <a:gs pos="50000">
                <a:srgbClr val="DFCD4B">
                  <a:alpha val="15000"/>
                </a:srgbClr>
              </a:gs>
              <a:gs pos="100000">
                <a:srgbClr val="D6C35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7467600" y="1828800"/>
            <a:ext cx="2590800" cy="2590800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20000"/>
                </a:schemeClr>
              </a:gs>
              <a:gs pos="49000">
                <a:schemeClr val="tx2">
                  <a:lumMod val="60000"/>
                  <a:lumOff val="40000"/>
                  <a:alpha val="26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idx="1"/>
          </p:nvPr>
        </p:nvSpPr>
        <p:spPr>
          <a:xfrm>
            <a:off x="752364" y="3591810"/>
            <a:ext cx="7772400" cy="1500187"/>
          </a:xfrm>
        </p:spPr>
        <p:txBody>
          <a:bodyPr/>
          <a:lstStyle/>
          <a:p>
            <a:r>
              <a:rPr lang="vi-VN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Tra Da Team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722313" y="3971925"/>
            <a:ext cx="7772400" cy="1362075"/>
          </a:xfrm>
        </p:spPr>
        <p:txBody>
          <a:bodyPr/>
          <a:lstStyle/>
          <a:p>
            <a:r>
              <a:rPr lang="vi-VN" dirty="0" smtClean="0">
                <a:solidFill>
                  <a:schemeClr val="bg1"/>
                </a:solidFill>
              </a:rPr>
              <a:t>AGC PROJEct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8175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762000" y="990600"/>
            <a:ext cx="6790524" cy="1117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2971800" y="4572000"/>
            <a:ext cx="6783387" cy="335280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lowchart: Terminator 9"/>
          <p:cNvSpPr/>
          <p:nvPr/>
        </p:nvSpPr>
        <p:spPr>
          <a:xfrm>
            <a:off x="-762000" y="6364356"/>
            <a:ext cx="3581400" cy="457201"/>
          </a:xfrm>
          <a:prstGeom prst="flowChartTerminator">
            <a:avLst/>
          </a:prstGeom>
          <a:blipFill>
            <a:blip r:embed="rId3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9904" y="1524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</a:p>
        </p:txBody>
      </p:sp>
      <p:pic>
        <p:nvPicPr>
          <p:cNvPr id="30" name="Content Placeholder 2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07" y="1524000"/>
            <a:ext cx="6240985" cy="4525963"/>
          </a:xfrm>
        </p:spPr>
      </p:pic>
    </p:spTree>
    <p:extLst>
      <p:ext uri="{BB962C8B-B14F-4D97-AF65-F5344CB8AC3E}">
        <p14:creationId xmlns:p14="http://schemas.microsoft.com/office/powerpoint/2010/main" val="359581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Development-iterativ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95400"/>
            <a:ext cx="6798627" cy="4383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lowchart: Terminator 8"/>
          <p:cNvSpPr/>
          <p:nvPr/>
        </p:nvSpPr>
        <p:spPr>
          <a:xfrm>
            <a:off x="-762000" y="6364356"/>
            <a:ext cx="3581400" cy="457201"/>
          </a:xfrm>
          <a:prstGeom prst="flowChartTerminator">
            <a:avLst/>
          </a:prstGeom>
          <a:blipFill>
            <a:blip r:embed="rId4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95600" y="5793020"/>
            <a:ext cx="449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Rational Unified Process (RUB)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39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Terminator 5"/>
          <p:cNvSpPr/>
          <p:nvPr/>
        </p:nvSpPr>
        <p:spPr>
          <a:xfrm>
            <a:off x="-762000" y="6364356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32329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Why RUP?</a:t>
            </a:r>
          </a:p>
        </p:txBody>
      </p:sp>
      <p:sp>
        <p:nvSpPr>
          <p:cNvPr id="5" name="Oval 4"/>
          <p:cNvSpPr/>
          <p:nvPr/>
        </p:nvSpPr>
        <p:spPr>
          <a:xfrm>
            <a:off x="1770596" y="1602437"/>
            <a:ext cx="977972" cy="977972"/>
          </a:xfrm>
          <a:prstGeom prst="ellipse">
            <a:avLst/>
          </a:prstGeom>
          <a:blipFill rotWithShape="0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Freeform 6"/>
          <p:cNvSpPr/>
          <p:nvPr/>
        </p:nvSpPr>
        <p:spPr>
          <a:xfrm>
            <a:off x="2895585" y="1602437"/>
            <a:ext cx="5217839" cy="977972"/>
          </a:xfrm>
          <a:custGeom>
            <a:avLst/>
            <a:gdLst>
              <a:gd name="connsiteX0" fmla="*/ 0 w 5217839"/>
              <a:gd name="connsiteY0" fmla="*/ 0 h 977972"/>
              <a:gd name="connsiteX1" fmla="*/ 5217839 w 5217839"/>
              <a:gd name="connsiteY1" fmla="*/ 0 h 977972"/>
              <a:gd name="connsiteX2" fmla="*/ 5217839 w 5217839"/>
              <a:gd name="connsiteY2" fmla="*/ 977972 h 977972"/>
              <a:gd name="connsiteX3" fmla="*/ 0 w 5217839"/>
              <a:gd name="connsiteY3" fmla="*/ 977972 h 977972"/>
              <a:gd name="connsiteX4" fmla="*/ 0 w 5217839"/>
              <a:gd name="connsiteY4" fmla="*/ 0 h 97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7839" h="977972">
                <a:moveTo>
                  <a:pt x="0" y="0"/>
                </a:moveTo>
                <a:lnTo>
                  <a:pt x="5217839" y="0"/>
                </a:lnTo>
                <a:lnTo>
                  <a:pt x="5217839" y="977972"/>
                </a:lnTo>
                <a:lnTo>
                  <a:pt x="0" y="9779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40640" rIns="0" bIns="40640" numCol="1" spcCol="1270" anchor="ctr" anchorCtr="0">
            <a:noAutofit/>
          </a:bodyPr>
          <a:lstStyle/>
          <a:p>
            <a:pPr lvl="0" algn="l" defTabSz="1422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Iterative development</a:t>
            </a:r>
            <a:endParaRPr lang="en-US" sz="3200" kern="1200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70596" y="2580409"/>
            <a:ext cx="977972" cy="977972"/>
          </a:xfrm>
          <a:prstGeom prst="ellipse">
            <a:avLst/>
          </a:prstGeom>
          <a:blipFill rotWithShape="0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9" name="Freeform 8"/>
          <p:cNvSpPr/>
          <p:nvPr/>
        </p:nvSpPr>
        <p:spPr>
          <a:xfrm>
            <a:off x="2895585" y="2580409"/>
            <a:ext cx="5217839" cy="977972"/>
          </a:xfrm>
          <a:custGeom>
            <a:avLst/>
            <a:gdLst>
              <a:gd name="connsiteX0" fmla="*/ 0 w 5217839"/>
              <a:gd name="connsiteY0" fmla="*/ 0 h 977972"/>
              <a:gd name="connsiteX1" fmla="*/ 5217839 w 5217839"/>
              <a:gd name="connsiteY1" fmla="*/ 0 h 977972"/>
              <a:gd name="connsiteX2" fmla="*/ 5217839 w 5217839"/>
              <a:gd name="connsiteY2" fmla="*/ 977972 h 977972"/>
              <a:gd name="connsiteX3" fmla="*/ 0 w 5217839"/>
              <a:gd name="connsiteY3" fmla="*/ 977972 h 977972"/>
              <a:gd name="connsiteX4" fmla="*/ 0 w 5217839"/>
              <a:gd name="connsiteY4" fmla="*/ 0 h 97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7839" h="977972">
                <a:moveTo>
                  <a:pt x="0" y="0"/>
                </a:moveTo>
                <a:lnTo>
                  <a:pt x="5217839" y="0"/>
                </a:lnTo>
                <a:lnTo>
                  <a:pt x="5217839" y="977972"/>
                </a:lnTo>
                <a:lnTo>
                  <a:pt x="0" y="9779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40640" rIns="0" bIns="40640" numCol="1" spcCol="1270" anchor="ctr" anchorCtr="0">
            <a:noAutofit/>
          </a:bodyPr>
          <a:lstStyle/>
          <a:p>
            <a:pPr lvl="0" algn="l" defTabSz="1422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Less time integration</a:t>
            </a:r>
            <a:endParaRPr lang="en-US" sz="3200" kern="1200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770596" y="3558381"/>
            <a:ext cx="977972" cy="977972"/>
          </a:xfrm>
          <a:prstGeom prst="ellipse">
            <a:avLst/>
          </a:prstGeom>
          <a:blipFill rotWithShape="0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1" name="Freeform 10"/>
          <p:cNvSpPr/>
          <p:nvPr/>
        </p:nvSpPr>
        <p:spPr>
          <a:xfrm>
            <a:off x="2895585" y="3558381"/>
            <a:ext cx="5562615" cy="977972"/>
          </a:xfrm>
          <a:custGeom>
            <a:avLst/>
            <a:gdLst>
              <a:gd name="connsiteX0" fmla="*/ 0 w 5217839"/>
              <a:gd name="connsiteY0" fmla="*/ 0 h 977972"/>
              <a:gd name="connsiteX1" fmla="*/ 5217839 w 5217839"/>
              <a:gd name="connsiteY1" fmla="*/ 0 h 977972"/>
              <a:gd name="connsiteX2" fmla="*/ 5217839 w 5217839"/>
              <a:gd name="connsiteY2" fmla="*/ 977972 h 977972"/>
              <a:gd name="connsiteX3" fmla="*/ 0 w 5217839"/>
              <a:gd name="connsiteY3" fmla="*/ 977972 h 977972"/>
              <a:gd name="connsiteX4" fmla="*/ 0 w 5217839"/>
              <a:gd name="connsiteY4" fmla="*/ 0 h 97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7839" h="977972">
                <a:moveTo>
                  <a:pt x="0" y="0"/>
                </a:moveTo>
                <a:lnTo>
                  <a:pt x="5217839" y="0"/>
                </a:lnTo>
                <a:lnTo>
                  <a:pt x="5217839" y="977972"/>
                </a:lnTo>
                <a:lnTo>
                  <a:pt x="0" y="9779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40640" rIns="0" bIns="40640" numCol="1" spcCol="1270" anchor="ctr" anchorCtr="0">
            <a:noAutofit/>
          </a:bodyPr>
          <a:lstStyle/>
          <a:p>
            <a:pPr lvl="0" algn="l" defTabSz="1422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200" kern="12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esolve the project risks related with changing requirements</a:t>
            </a:r>
            <a:endParaRPr lang="en-US" sz="3200" kern="1200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770596" y="4536353"/>
            <a:ext cx="977972" cy="977972"/>
          </a:xfrm>
          <a:prstGeom prst="ellipse">
            <a:avLst/>
          </a:prstGeom>
          <a:blipFill rotWithShape="0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3" name="Freeform 12"/>
          <p:cNvSpPr/>
          <p:nvPr/>
        </p:nvSpPr>
        <p:spPr>
          <a:xfrm>
            <a:off x="2895585" y="4536353"/>
            <a:ext cx="5217839" cy="977972"/>
          </a:xfrm>
          <a:custGeom>
            <a:avLst/>
            <a:gdLst>
              <a:gd name="connsiteX0" fmla="*/ 0 w 5217839"/>
              <a:gd name="connsiteY0" fmla="*/ 0 h 977972"/>
              <a:gd name="connsiteX1" fmla="*/ 5217839 w 5217839"/>
              <a:gd name="connsiteY1" fmla="*/ 0 h 977972"/>
              <a:gd name="connsiteX2" fmla="*/ 5217839 w 5217839"/>
              <a:gd name="connsiteY2" fmla="*/ 977972 h 977972"/>
              <a:gd name="connsiteX3" fmla="*/ 0 w 5217839"/>
              <a:gd name="connsiteY3" fmla="*/ 977972 h 977972"/>
              <a:gd name="connsiteX4" fmla="*/ 0 w 5217839"/>
              <a:gd name="connsiteY4" fmla="*/ 0 h 97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7839" h="977972">
                <a:moveTo>
                  <a:pt x="0" y="0"/>
                </a:moveTo>
                <a:lnTo>
                  <a:pt x="5217839" y="0"/>
                </a:lnTo>
                <a:lnTo>
                  <a:pt x="5217839" y="977972"/>
                </a:lnTo>
                <a:lnTo>
                  <a:pt x="0" y="9779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40640" rIns="0" bIns="40640" numCol="1" spcCol="1270" anchor="ctr" anchorCtr="0">
            <a:noAutofit/>
          </a:bodyPr>
          <a:lstStyle/>
          <a:p>
            <a:pPr lvl="0" algn="l" defTabSz="1422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Verify quality</a:t>
            </a:r>
            <a:endParaRPr lang="en-US" sz="3200" kern="1200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22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4450" y="315842"/>
            <a:ext cx="4648200" cy="85493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Lifecycle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541081" y="1677481"/>
            <a:ext cx="4061836" cy="4061836"/>
            <a:chOff x="2541081" y="1677481"/>
            <a:chExt cx="4061836" cy="4061836"/>
          </a:xfrm>
        </p:grpSpPr>
        <p:sp>
          <p:nvSpPr>
            <p:cNvPr id="4" name="Freeform 3"/>
            <p:cNvSpPr/>
            <p:nvPr/>
          </p:nvSpPr>
          <p:spPr>
            <a:xfrm>
              <a:off x="3921621" y="1677481"/>
              <a:ext cx="1300757" cy="1300757"/>
            </a:xfrm>
            <a:custGeom>
              <a:avLst/>
              <a:gdLst>
                <a:gd name="connsiteX0" fmla="*/ 0 w 1300757"/>
                <a:gd name="connsiteY0" fmla="*/ 650379 h 1300757"/>
                <a:gd name="connsiteX1" fmla="*/ 650379 w 1300757"/>
                <a:gd name="connsiteY1" fmla="*/ 0 h 1300757"/>
                <a:gd name="connsiteX2" fmla="*/ 1300758 w 1300757"/>
                <a:gd name="connsiteY2" fmla="*/ 650379 h 1300757"/>
                <a:gd name="connsiteX3" fmla="*/ 650379 w 1300757"/>
                <a:gd name="connsiteY3" fmla="*/ 1300758 h 1300757"/>
                <a:gd name="connsiteX4" fmla="*/ 0 w 1300757"/>
                <a:gd name="connsiteY4" fmla="*/ 650379 h 130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0757" h="1300757">
                  <a:moveTo>
                    <a:pt x="0" y="650379"/>
                  </a:moveTo>
                  <a:cubicBezTo>
                    <a:pt x="0" y="291185"/>
                    <a:pt x="291185" y="0"/>
                    <a:pt x="650379" y="0"/>
                  </a:cubicBezTo>
                  <a:cubicBezTo>
                    <a:pt x="1009573" y="0"/>
                    <a:pt x="1300758" y="291185"/>
                    <a:pt x="1300758" y="650379"/>
                  </a:cubicBezTo>
                  <a:cubicBezTo>
                    <a:pt x="1300758" y="1009573"/>
                    <a:pt x="1009573" y="1300758"/>
                    <a:pt x="650379" y="1300758"/>
                  </a:cubicBezTo>
                  <a:cubicBezTo>
                    <a:pt x="291185" y="1300758"/>
                    <a:pt x="0" y="1009573"/>
                    <a:pt x="0" y="650379"/>
                  </a:cubicBezTo>
                  <a:close/>
                </a:path>
              </a:pathLst>
            </a:custGeom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7001" tIns="207001" rIns="207001" bIns="20700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/>
                <a:t>Inception</a:t>
              </a:r>
            </a:p>
          </p:txBody>
        </p:sp>
        <p:sp>
          <p:nvSpPr>
            <p:cNvPr id="5" name="Freeform 4"/>
            <p:cNvSpPr/>
            <p:nvPr/>
          </p:nvSpPr>
          <p:spPr>
            <a:xfrm rot="2700000">
              <a:off x="5082679" y="2791715"/>
              <a:ext cx="345358" cy="439005"/>
            </a:xfrm>
            <a:custGeom>
              <a:avLst/>
              <a:gdLst>
                <a:gd name="connsiteX0" fmla="*/ 0 w 345358"/>
                <a:gd name="connsiteY0" fmla="*/ 87801 h 439005"/>
                <a:gd name="connsiteX1" fmla="*/ 172679 w 345358"/>
                <a:gd name="connsiteY1" fmla="*/ 87801 h 439005"/>
                <a:gd name="connsiteX2" fmla="*/ 172679 w 345358"/>
                <a:gd name="connsiteY2" fmla="*/ 0 h 439005"/>
                <a:gd name="connsiteX3" fmla="*/ 345358 w 345358"/>
                <a:gd name="connsiteY3" fmla="*/ 219503 h 439005"/>
                <a:gd name="connsiteX4" fmla="*/ 172679 w 345358"/>
                <a:gd name="connsiteY4" fmla="*/ 439005 h 439005"/>
                <a:gd name="connsiteX5" fmla="*/ 172679 w 345358"/>
                <a:gd name="connsiteY5" fmla="*/ 351204 h 439005"/>
                <a:gd name="connsiteX6" fmla="*/ 0 w 345358"/>
                <a:gd name="connsiteY6" fmla="*/ 351204 h 439005"/>
                <a:gd name="connsiteX7" fmla="*/ 0 w 345358"/>
                <a:gd name="connsiteY7" fmla="*/ 87801 h 43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5358" h="439005">
                  <a:moveTo>
                    <a:pt x="0" y="87801"/>
                  </a:moveTo>
                  <a:lnTo>
                    <a:pt x="172679" y="87801"/>
                  </a:lnTo>
                  <a:lnTo>
                    <a:pt x="172679" y="0"/>
                  </a:lnTo>
                  <a:lnTo>
                    <a:pt x="345358" y="219503"/>
                  </a:lnTo>
                  <a:lnTo>
                    <a:pt x="172679" y="439005"/>
                  </a:lnTo>
                  <a:lnTo>
                    <a:pt x="172679" y="351204"/>
                  </a:lnTo>
                  <a:lnTo>
                    <a:pt x="0" y="351204"/>
                  </a:lnTo>
                  <a:lnTo>
                    <a:pt x="0" y="87801"/>
                  </a:lnTo>
                  <a:close/>
                </a:path>
              </a:pathLst>
            </a:custGeom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87800" rIns="103606" bIns="87801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/>
            </a:p>
          </p:txBody>
        </p:sp>
        <p:sp>
          <p:nvSpPr>
            <p:cNvPr id="6" name="Freeform 5"/>
            <p:cNvSpPr/>
            <p:nvPr/>
          </p:nvSpPr>
          <p:spPr>
            <a:xfrm>
              <a:off x="5302160" y="3058021"/>
              <a:ext cx="1300757" cy="1300757"/>
            </a:xfrm>
            <a:custGeom>
              <a:avLst/>
              <a:gdLst>
                <a:gd name="connsiteX0" fmla="*/ 0 w 1300757"/>
                <a:gd name="connsiteY0" fmla="*/ 650379 h 1300757"/>
                <a:gd name="connsiteX1" fmla="*/ 650379 w 1300757"/>
                <a:gd name="connsiteY1" fmla="*/ 0 h 1300757"/>
                <a:gd name="connsiteX2" fmla="*/ 1300758 w 1300757"/>
                <a:gd name="connsiteY2" fmla="*/ 650379 h 1300757"/>
                <a:gd name="connsiteX3" fmla="*/ 650379 w 1300757"/>
                <a:gd name="connsiteY3" fmla="*/ 1300758 h 1300757"/>
                <a:gd name="connsiteX4" fmla="*/ 0 w 1300757"/>
                <a:gd name="connsiteY4" fmla="*/ 650379 h 130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0757" h="1300757">
                  <a:moveTo>
                    <a:pt x="0" y="650379"/>
                  </a:moveTo>
                  <a:cubicBezTo>
                    <a:pt x="0" y="291185"/>
                    <a:pt x="291185" y="0"/>
                    <a:pt x="650379" y="0"/>
                  </a:cubicBezTo>
                  <a:cubicBezTo>
                    <a:pt x="1009573" y="0"/>
                    <a:pt x="1300758" y="291185"/>
                    <a:pt x="1300758" y="650379"/>
                  </a:cubicBezTo>
                  <a:cubicBezTo>
                    <a:pt x="1300758" y="1009573"/>
                    <a:pt x="1009573" y="1300758"/>
                    <a:pt x="650379" y="1300758"/>
                  </a:cubicBezTo>
                  <a:cubicBezTo>
                    <a:pt x="291185" y="1300758"/>
                    <a:pt x="0" y="1009573"/>
                    <a:pt x="0" y="650379"/>
                  </a:cubicBezTo>
                  <a:close/>
                </a:path>
              </a:pathLst>
            </a:custGeom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7001" tIns="207001" rIns="207001" bIns="20700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/>
                <a:t>Elaboration</a:t>
              </a:r>
            </a:p>
          </p:txBody>
        </p:sp>
        <p:sp>
          <p:nvSpPr>
            <p:cNvPr id="8" name="Freeform 7"/>
            <p:cNvSpPr/>
            <p:nvPr/>
          </p:nvSpPr>
          <p:spPr>
            <a:xfrm rot="18900000">
              <a:off x="5096501" y="4172254"/>
              <a:ext cx="345359" cy="439006"/>
            </a:xfrm>
            <a:custGeom>
              <a:avLst/>
              <a:gdLst>
                <a:gd name="connsiteX0" fmla="*/ 0 w 345358"/>
                <a:gd name="connsiteY0" fmla="*/ 87801 h 439005"/>
                <a:gd name="connsiteX1" fmla="*/ 172679 w 345358"/>
                <a:gd name="connsiteY1" fmla="*/ 87801 h 439005"/>
                <a:gd name="connsiteX2" fmla="*/ 172679 w 345358"/>
                <a:gd name="connsiteY2" fmla="*/ 0 h 439005"/>
                <a:gd name="connsiteX3" fmla="*/ 345358 w 345358"/>
                <a:gd name="connsiteY3" fmla="*/ 219503 h 439005"/>
                <a:gd name="connsiteX4" fmla="*/ 172679 w 345358"/>
                <a:gd name="connsiteY4" fmla="*/ 439005 h 439005"/>
                <a:gd name="connsiteX5" fmla="*/ 172679 w 345358"/>
                <a:gd name="connsiteY5" fmla="*/ 351204 h 439005"/>
                <a:gd name="connsiteX6" fmla="*/ 0 w 345358"/>
                <a:gd name="connsiteY6" fmla="*/ 351204 h 439005"/>
                <a:gd name="connsiteX7" fmla="*/ 0 w 345358"/>
                <a:gd name="connsiteY7" fmla="*/ 87801 h 43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5358" h="439005">
                  <a:moveTo>
                    <a:pt x="345358" y="351204"/>
                  </a:moveTo>
                  <a:lnTo>
                    <a:pt x="172679" y="351204"/>
                  </a:lnTo>
                  <a:lnTo>
                    <a:pt x="172679" y="439005"/>
                  </a:lnTo>
                  <a:lnTo>
                    <a:pt x="0" y="219502"/>
                  </a:lnTo>
                  <a:lnTo>
                    <a:pt x="172679" y="0"/>
                  </a:lnTo>
                  <a:lnTo>
                    <a:pt x="172679" y="87801"/>
                  </a:lnTo>
                  <a:lnTo>
                    <a:pt x="345358" y="87801"/>
                  </a:lnTo>
                  <a:lnTo>
                    <a:pt x="345358" y="351204"/>
                  </a:lnTo>
                  <a:close/>
                </a:path>
              </a:pathLst>
            </a:custGeom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606" tIns="87801" rIns="1" bIns="87801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3921621" y="4438560"/>
              <a:ext cx="1300757" cy="1300757"/>
            </a:xfrm>
            <a:custGeom>
              <a:avLst/>
              <a:gdLst>
                <a:gd name="connsiteX0" fmla="*/ 0 w 1300757"/>
                <a:gd name="connsiteY0" fmla="*/ 650379 h 1300757"/>
                <a:gd name="connsiteX1" fmla="*/ 650379 w 1300757"/>
                <a:gd name="connsiteY1" fmla="*/ 0 h 1300757"/>
                <a:gd name="connsiteX2" fmla="*/ 1300758 w 1300757"/>
                <a:gd name="connsiteY2" fmla="*/ 650379 h 1300757"/>
                <a:gd name="connsiteX3" fmla="*/ 650379 w 1300757"/>
                <a:gd name="connsiteY3" fmla="*/ 1300758 h 1300757"/>
                <a:gd name="connsiteX4" fmla="*/ 0 w 1300757"/>
                <a:gd name="connsiteY4" fmla="*/ 650379 h 130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0757" h="1300757">
                  <a:moveTo>
                    <a:pt x="0" y="650379"/>
                  </a:moveTo>
                  <a:cubicBezTo>
                    <a:pt x="0" y="291185"/>
                    <a:pt x="291185" y="0"/>
                    <a:pt x="650379" y="0"/>
                  </a:cubicBezTo>
                  <a:cubicBezTo>
                    <a:pt x="1009573" y="0"/>
                    <a:pt x="1300758" y="291185"/>
                    <a:pt x="1300758" y="650379"/>
                  </a:cubicBezTo>
                  <a:cubicBezTo>
                    <a:pt x="1300758" y="1009573"/>
                    <a:pt x="1009573" y="1300758"/>
                    <a:pt x="650379" y="1300758"/>
                  </a:cubicBezTo>
                  <a:cubicBezTo>
                    <a:pt x="291185" y="1300758"/>
                    <a:pt x="0" y="1009573"/>
                    <a:pt x="0" y="650379"/>
                  </a:cubicBezTo>
                  <a:close/>
                </a:path>
              </a:pathLst>
            </a:custGeom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7001" tIns="207001" rIns="207001" bIns="20700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/>
                <a:t>Construction</a:t>
              </a:r>
            </a:p>
          </p:txBody>
        </p:sp>
        <p:sp>
          <p:nvSpPr>
            <p:cNvPr id="11" name="Freeform 10"/>
            <p:cNvSpPr/>
            <p:nvPr/>
          </p:nvSpPr>
          <p:spPr>
            <a:xfrm rot="24300000">
              <a:off x="3715962" y="4186077"/>
              <a:ext cx="345359" cy="439006"/>
            </a:xfrm>
            <a:custGeom>
              <a:avLst/>
              <a:gdLst>
                <a:gd name="connsiteX0" fmla="*/ 0 w 345358"/>
                <a:gd name="connsiteY0" fmla="*/ 87801 h 439005"/>
                <a:gd name="connsiteX1" fmla="*/ 172679 w 345358"/>
                <a:gd name="connsiteY1" fmla="*/ 87801 h 439005"/>
                <a:gd name="connsiteX2" fmla="*/ 172679 w 345358"/>
                <a:gd name="connsiteY2" fmla="*/ 0 h 439005"/>
                <a:gd name="connsiteX3" fmla="*/ 345358 w 345358"/>
                <a:gd name="connsiteY3" fmla="*/ 219503 h 439005"/>
                <a:gd name="connsiteX4" fmla="*/ 172679 w 345358"/>
                <a:gd name="connsiteY4" fmla="*/ 439005 h 439005"/>
                <a:gd name="connsiteX5" fmla="*/ 172679 w 345358"/>
                <a:gd name="connsiteY5" fmla="*/ 351204 h 439005"/>
                <a:gd name="connsiteX6" fmla="*/ 0 w 345358"/>
                <a:gd name="connsiteY6" fmla="*/ 351204 h 439005"/>
                <a:gd name="connsiteX7" fmla="*/ 0 w 345358"/>
                <a:gd name="connsiteY7" fmla="*/ 87801 h 43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5358" h="439005">
                  <a:moveTo>
                    <a:pt x="345358" y="351204"/>
                  </a:moveTo>
                  <a:lnTo>
                    <a:pt x="172679" y="351204"/>
                  </a:lnTo>
                  <a:lnTo>
                    <a:pt x="172679" y="439005"/>
                  </a:lnTo>
                  <a:lnTo>
                    <a:pt x="0" y="219502"/>
                  </a:lnTo>
                  <a:lnTo>
                    <a:pt x="172679" y="0"/>
                  </a:lnTo>
                  <a:lnTo>
                    <a:pt x="172679" y="87801"/>
                  </a:lnTo>
                  <a:lnTo>
                    <a:pt x="345358" y="87801"/>
                  </a:lnTo>
                  <a:lnTo>
                    <a:pt x="345358" y="351204"/>
                  </a:lnTo>
                  <a:close/>
                </a:path>
              </a:pathLst>
            </a:custGeom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607" tIns="87802" rIns="0" bIns="8780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541081" y="3058021"/>
              <a:ext cx="1300757" cy="1300757"/>
            </a:xfrm>
            <a:custGeom>
              <a:avLst/>
              <a:gdLst>
                <a:gd name="connsiteX0" fmla="*/ 0 w 1300757"/>
                <a:gd name="connsiteY0" fmla="*/ 650379 h 1300757"/>
                <a:gd name="connsiteX1" fmla="*/ 650379 w 1300757"/>
                <a:gd name="connsiteY1" fmla="*/ 0 h 1300757"/>
                <a:gd name="connsiteX2" fmla="*/ 1300758 w 1300757"/>
                <a:gd name="connsiteY2" fmla="*/ 650379 h 1300757"/>
                <a:gd name="connsiteX3" fmla="*/ 650379 w 1300757"/>
                <a:gd name="connsiteY3" fmla="*/ 1300758 h 1300757"/>
                <a:gd name="connsiteX4" fmla="*/ 0 w 1300757"/>
                <a:gd name="connsiteY4" fmla="*/ 650379 h 130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0757" h="1300757">
                  <a:moveTo>
                    <a:pt x="0" y="650379"/>
                  </a:moveTo>
                  <a:cubicBezTo>
                    <a:pt x="0" y="291185"/>
                    <a:pt x="291185" y="0"/>
                    <a:pt x="650379" y="0"/>
                  </a:cubicBezTo>
                  <a:cubicBezTo>
                    <a:pt x="1009573" y="0"/>
                    <a:pt x="1300758" y="291185"/>
                    <a:pt x="1300758" y="650379"/>
                  </a:cubicBezTo>
                  <a:cubicBezTo>
                    <a:pt x="1300758" y="1009573"/>
                    <a:pt x="1009573" y="1300758"/>
                    <a:pt x="650379" y="1300758"/>
                  </a:cubicBezTo>
                  <a:cubicBezTo>
                    <a:pt x="291185" y="1300758"/>
                    <a:pt x="0" y="1009573"/>
                    <a:pt x="0" y="650379"/>
                  </a:cubicBezTo>
                  <a:close/>
                </a:path>
              </a:pathLst>
            </a:custGeom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7001" tIns="207001" rIns="207001" bIns="20700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/>
                <a:t>Transition</a:t>
              </a:r>
            </a:p>
          </p:txBody>
        </p:sp>
      </p:grpSp>
      <p:cxnSp>
        <p:nvCxnSpPr>
          <p:cNvPr id="9" name="Elbow Connector 8"/>
          <p:cNvCxnSpPr/>
          <p:nvPr/>
        </p:nvCxnSpPr>
        <p:spPr>
          <a:xfrm flipV="1">
            <a:off x="4667250" y="1346200"/>
            <a:ext cx="1295400" cy="304800"/>
          </a:xfrm>
          <a:prstGeom prst="bentConnector3">
            <a:avLst>
              <a:gd name="adj1" fmla="val 0"/>
            </a:avLst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019800" y="630238"/>
            <a:ext cx="2438400" cy="1325562"/>
          </a:xfrm>
          <a:prstGeom prst="rect">
            <a:avLst/>
          </a:prstGeom>
          <a:solidFill>
            <a:srgbClr val="006F98"/>
          </a:solidFill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1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 requirements </a:t>
            </a:r>
            <a:endParaRPr lang="en-US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US" sz="1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report </a:t>
            </a: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No. 1 Introduction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draft screen prototype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software project management plan</a:t>
            </a:r>
          </a:p>
          <a:p>
            <a:pPr marL="228600" indent="-228600">
              <a:buAutoNum type="arabicPeriod"/>
            </a:pPr>
            <a:r>
              <a:rPr lang="en-US" sz="1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Report </a:t>
            </a: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No. 2 SPMP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Elbow Connector 16"/>
          <p:cNvCxnSpPr/>
          <p:nvPr/>
        </p:nvCxnSpPr>
        <p:spPr>
          <a:xfrm>
            <a:off x="6572250" y="3708400"/>
            <a:ext cx="1143001" cy="60960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419851" y="4318001"/>
            <a:ext cx="2590800" cy="1523999"/>
          </a:xfrm>
          <a:prstGeom prst="rect">
            <a:avLst/>
          </a:prstGeom>
          <a:solidFill>
            <a:srgbClr val="006F98"/>
          </a:solidFill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user requirement specification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software requirement specification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ERD </a:t>
            </a:r>
            <a:r>
              <a:rPr lang="en-US" sz="1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  <a:endParaRPr lang="en-US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Report No. 3 SRS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System Architecture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Report No. 4 SDD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Elbow Connector 31"/>
          <p:cNvCxnSpPr/>
          <p:nvPr/>
        </p:nvCxnSpPr>
        <p:spPr>
          <a:xfrm rot="10800000" flipV="1">
            <a:off x="2711450" y="5079999"/>
            <a:ext cx="1193805" cy="253999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73048" y="4648200"/>
            <a:ext cx="2438401" cy="1371599"/>
          </a:xfrm>
          <a:prstGeom prst="rect">
            <a:avLst/>
          </a:prstGeom>
          <a:solidFill>
            <a:srgbClr val="006F98"/>
          </a:solidFill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Refine and complete Software Architecture and Design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coding phase and Unit test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Integration testing and System testing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Report No. 5 STD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Report No. 6  SUM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Elbow Connector 45"/>
          <p:cNvCxnSpPr/>
          <p:nvPr/>
        </p:nvCxnSpPr>
        <p:spPr>
          <a:xfrm rot="10800000">
            <a:off x="1219201" y="2733638"/>
            <a:ext cx="1352557" cy="962204"/>
          </a:xfrm>
          <a:prstGeom prst="bentConnector3">
            <a:avLst>
              <a:gd name="adj1" fmla="val 100705"/>
            </a:avLst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3972" y="1389025"/>
            <a:ext cx="2657477" cy="1317626"/>
          </a:xfrm>
          <a:prstGeom prst="rect">
            <a:avLst/>
          </a:prstGeom>
          <a:solidFill>
            <a:srgbClr val="006F98"/>
          </a:solidFill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Organize project review and lessons learned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 final product.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 Slide and Submit all documentation to FPT University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a thesis defense and close the project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lowchart: Terminator 12"/>
          <p:cNvSpPr/>
          <p:nvPr/>
        </p:nvSpPr>
        <p:spPr>
          <a:xfrm>
            <a:off x="-762000" y="6364356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52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33" grpId="0" animBg="1"/>
      <p:bldP spid="4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Terminator 4"/>
          <p:cNvSpPr/>
          <p:nvPr/>
        </p:nvSpPr>
        <p:spPr>
          <a:xfrm>
            <a:off x="-762000" y="6426199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43000" y="152400"/>
            <a:ext cx="6781800" cy="10414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Organizational Structure</a:t>
            </a:r>
          </a:p>
        </p:txBody>
      </p:sp>
      <p:graphicFrame>
        <p:nvGraphicFramePr>
          <p:cNvPr id="1046" name="Diagram 1045"/>
          <p:cNvGraphicFramePr/>
          <p:nvPr>
            <p:extLst>
              <p:ext uri="{D42A27DB-BD31-4B8C-83A1-F6EECF244321}">
                <p14:modId xmlns:p14="http://schemas.microsoft.com/office/powerpoint/2010/main" val="4189052412"/>
              </p:ext>
            </p:extLst>
          </p:nvPr>
        </p:nvGraphicFramePr>
        <p:xfrm>
          <a:off x="609600" y="673100"/>
          <a:ext cx="7848600" cy="575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312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46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Terminator 7"/>
          <p:cNvSpPr/>
          <p:nvPr/>
        </p:nvSpPr>
        <p:spPr>
          <a:xfrm>
            <a:off x="-762000" y="6364356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Master Schedule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68829"/>
            <a:ext cx="8839200" cy="537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9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350887"/>
              </p:ext>
            </p:extLst>
          </p:nvPr>
        </p:nvGraphicFramePr>
        <p:xfrm>
          <a:off x="609601" y="1142996"/>
          <a:ext cx="7848599" cy="5105407"/>
        </p:xfrm>
        <a:graphic>
          <a:graphicData uri="http://schemas.openxmlformats.org/drawingml/2006/table">
            <a:tbl>
              <a:tblPr firstRow="1" firstCol="1" bandRow="1"/>
              <a:tblGrid>
                <a:gridCol w="4069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85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85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8835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79613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62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Deliverables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Format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Delivery Date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Delivery Method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4486">
                <a:tc gridSpan="5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Internal deliverables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44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1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AGC_WorkSchedule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.mpp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12 May 2016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repository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44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AGC_Risk_Register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.xlsx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13 May 2016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repository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44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3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AGC_Test_Cases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xlsx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6 Aug 2016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repository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44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4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AGC_Defect_Logs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xlsx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8 Aug 2016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repository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4486">
                <a:tc gridSpan="5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External deliverables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44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1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Report No.1 Introduction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docx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25 Apr 2016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repository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44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Report No. 2 SPMP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docx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5 May 2016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repository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44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3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Report No. 3 SRS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docx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15 May 2016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repository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44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4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Report No. 4 SDD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docx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5 Jun 2016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repository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244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5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Report No.5 STD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docx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12 Aug 2016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repository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244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6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Report No.6 SUM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.docx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17 Aug 2016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repository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244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7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The CD -  Source Code 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.rar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24 Aug 2016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Hand directly to FPT Universities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244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8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Final documentation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.docx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24 Aug 2016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Hand directly to FPT Universities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6" name="Flowchart: Terminator 5"/>
          <p:cNvSpPr/>
          <p:nvPr/>
        </p:nvSpPr>
        <p:spPr>
          <a:xfrm>
            <a:off x="-762000" y="6364356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8700" y="381000"/>
            <a:ext cx="6972300" cy="563562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Deliverables</a:t>
            </a:r>
          </a:p>
        </p:txBody>
      </p:sp>
    </p:spTree>
    <p:extLst>
      <p:ext uri="{BB962C8B-B14F-4D97-AF65-F5344CB8AC3E}">
        <p14:creationId xmlns:p14="http://schemas.microsoft.com/office/powerpoint/2010/main" val="105268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netbeans.org/images_www/collateral/71/nb-banner-71l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95" y="2899438"/>
            <a:ext cx="1312419" cy="131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osx.wdfiles.com/local--files/icon:mysqlworkbench/MySQLWorkben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27" y="864069"/>
            <a:ext cx="1417413" cy="14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www.microsoftproductreviews.com/wp-content/uploads/2014/05/vista-windows7-wallpaper2009712151267877801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173893"/>
            <a:ext cx="1784890" cy="133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www.proprofs.com/quiz-school/user_upload/ckeditor/microsoft-offic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098" y="2994599"/>
            <a:ext cx="1834720" cy="151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s://tctechcrunch2011.files.wordpress.com/2015/09/facebook-emoji1.png?w=73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612" y="3886850"/>
            <a:ext cx="1942381" cy="10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817" y="4973340"/>
            <a:ext cx="3281048" cy="1450223"/>
          </a:xfrm>
          <a:prstGeom prst="rect">
            <a:avLst/>
          </a:prstGeom>
        </p:spPr>
      </p:pic>
      <p:pic>
        <p:nvPicPr>
          <p:cNvPr id="9" name="Picture 16" descr="http://techtend.net/wp-content/uploads/2016/05/gmail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96" y="1319817"/>
            <a:ext cx="2201583" cy="143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2" descr="http://www.kdnuggets.com/wp-content/uploads/github-social-coding.jpe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382" y="4886085"/>
            <a:ext cx="3937258" cy="152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6" descr="http://slimskediri.net/wp-content/uploads/2013/05/xampp-logo-310x310-310x165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37" y="1459599"/>
            <a:ext cx="2034250" cy="108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owchart: Terminator 11"/>
          <p:cNvSpPr/>
          <p:nvPr/>
        </p:nvSpPr>
        <p:spPr>
          <a:xfrm>
            <a:off x="-762000" y="6364356"/>
            <a:ext cx="3581400" cy="457201"/>
          </a:xfrm>
          <a:prstGeom prst="flowChartTerminator">
            <a:avLst/>
          </a:prstGeom>
          <a:blipFill>
            <a:blip r:embed="rId11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85800" y="14489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Environment and Tools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9687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3604245"/>
            <a:ext cx="1219200" cy="1219200"/>
          </a:xfrm>
          <a:prstGeom prst="rect">
            <a:avLst/>
          </a:prstGeom>
        </p:spPr>
      </p:pic>
      <p:pic>
        <p:nvPicPr>
          <p:cNvPr id="1030" name="Picture 6" descr="https://upload.wikimedia.org/wikipedia/commons/thumb/e/e2/Google_Chrome_icon_(2011).svg/2000px-Google_Chrome_icon_(2011).sv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74667" y="2667554"/>
            <a:ext cx="1179270" cy="117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00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Terminator 5"/>
          <p:cNvSpPr/>
          <p:nvPr/>
        </p:nvSpPr>
        <p:spPr>
          <a:xfrm>
            <a:off x="-608550" y="6324600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2000" y="3007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</a:t>
            </a:r>
          </a:p>
        </p:txBody>
      </p:sp>
      <p:pic>
        <p:nvPicPr>
          <p:cNvPr id="1026" name="Picture 2" descr="http://nuvemconsulting.com/wp-content/uploads/2014/02/file-296310301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2068" l="0" r="95911">
                        <a14:foregroundMark x1="19331" y1="21530" x2="27509" y2="16147"/>
                        <a14:foregroundMark x1="27509" y1="16147" x2="18959" y2="37960"/>
                        <a14:foregroundMark x1="7063" y1="43059" x2="11524" y2="58357"/>
                        <a14:foregroundMark x1="12082" y1="66289" x2="13197" y2="73654"/>
                        <a14:foregroundMark x1="30855" y1="39660" x2="32528" y2="54391"/>
                        <a14:foregroundMark x1="34572" y1="66289" x2="36431" y2="74504"/>
                        <a14:foregroundMark x1="55204" y1="43343" x2="59480" y2="51841"/>
                        <a14:foregroundMark x1="58550" y1="64023" x2="57063" y2="72238"/>
                        <a14:foregroundMark x1="46654" y1="15297" x2="44981" y2="28329"/>
                        <a14:foregroundMark x1="88848" y1="39943" x2="88848" y2="56374"/>
                        <a14:foregroundMark x1="89963" y1="63739" x2="88848" y2="73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00200"/>
            <a:ext cx="6009924" cy="39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69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30130" y="5912024"/>
            <a:ext cx="3904445" cy="7248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181" y="1199948"/>
            <a:ext cx="5390345" cy="4743652"/>
          </a:xfrm>
          <a:prstGeom prst="rect">
            <a:avLst/>
          </a:prstGeom>
        </p:spPr>
      </p:pic>
      <p:sp>
        <p:nvSpPr>
          <p:cNvPr id="6" name="Flowchart: Terminator 5"/>
          <p:cNvSpPr/>
          <p:nvPr/>
        </p:nvSpPr>
        <p:spPr>
          <a:xfrm>
            <a:off x="-608550" y="6324600"/>
            <a:ext cx="3581400" cy="457201"/>
          </a:xfrm>
          <a:prstGeom prst="flowChartTerminator">
            <a:avLst/>
          </a:prstGeom>
          <a:blipFill>
            <a:blip r:embed="rId3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67554" y="5694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</a:t>
            </a:r>
          </a:p>
        </p:txBody>
      </p:sp>
    </p:spTree>
    <p:extLst>
      <p:ext uri="{BB962C8B-B14F-4D97-AF65-F5344CB8AC3E}">
        <p14:creationId xmlns:p14="http://schemas.microsoft.com/office/powerpoint/2010/main" val="120660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247199" y="451444"/>
            <a:ext cx="5983287" cy="87294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Mr. Nguyen Van Sang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022" y="1631778"/>
            <a:ext cx="1389247" cy="1374776"/>
          </a:xfrm>
          <a:prstGeom prst="ellipse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43200" y="2821937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SE03451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Soulivong Phimmathong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" b="111"/>
          <a:stretch/>
        </p:blipFill>
        <p:spPr>
          <a:xfrm>
            <a:off x="5816890" y="3498319"/>
            <a:ext cx="1365665" cy="1365665"/>
          </a:xfrm>
          <a:prstGeom prst="ellipse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101753" y="457541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SE03271 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Hoang Van Canh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14432" y="4951081"/>
            <a:ext cx="163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SE03193 Nguyen Hoang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024" y="1625339"/>
            <a:ext cx="1284356" cy="1284356"/>
          </a:xfrm>
          <a:prstGeom prst="ellipse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488660" y="2622052"/>
            <a:ext cx="166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SE03030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 Hoang Hieu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83" y="3792132"/>
            <a:ext cx="1247052" cy="1248353"/>
          </a:xfrm>
          <a:prstGeom prst="ellipse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39735" y="4995783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SE03334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Nguyen Huu Thao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" t="714" r="-973" b="25904"/>
          <a:stretch/>
        </p:blipFill>
        <p:spPr>
          <a:xfrm>
            <a:off x="726875" y="3705430"/>
            <a:ext cx="1335056" cy="133505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5154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750"/>
                            </p:stCondLst>
                            <p:childTnLst>
                              <p:par>
                                <p:cTn id="5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250"/>
                            </p:stCondLst>
                            <p:childTnLst>
                              <p:par>
                                <p:cTn id="9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750"/>
                            </p:stCondLst>
                            <p:childTnLst>
                              <p:par>
                                <p:cTn id="12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2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3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5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7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9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4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9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0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2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4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6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1250"/>
                            </p:stCondLst>
                            <p:childTnLst>
                              <p:par>
                                <p:cTn id="15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6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7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9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0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1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2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3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8" grpId="0"/>
      <p:bldP spid="21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Elbow Connector 31"/>
          <p:cNvCxnSpPr>
            <a:endCxn id="33" idx="1"/>
          </p:cNvCxnSpPr>
          <p:nvPr/>
        </p:nvCxnSpPr>
        <p:spPr>
          <a:xfrm flipV="1">
            <a:off x="4876800" y="2033565"/>
            <a:ext cx="1116169" cy="9880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949756486"/>
              </p:ext>
            </p:extLst>
          </p:nvPr>
        </p:nvGraphicFramePr>
        <p:xfrm>
          <a:off x="2906938" y="2270460"/>
          <a:ext cx="3668332" cy="2317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Elbow Connector 5"/>
          <p:cNvCxnSpPr/>
          <p:nvPr/>
        </p:nvCxnSpPr>
        <p:spPr>
          <a:xfrm rot="10800000">
            <a:off x="2972850" y="2133600"/>
            <a:ext cx="685800" cy="3810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91549" y="1288527"/>
            <a:ext cx="2744250" cy="2441202"/>
          </a:xfrm>
          <a:prstGeom prst="rect">
            <a:avLst/>
          </a:prstGeom>
          <a:solidFill>
            <a:srgbClr val="00455E"/>
          </a:solidFill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users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restaurants</a:t>
            </a:r>
          </a:p>
          <a:p>
            <a:pPr marL="228600" indent="-228600">
              <a:buAutoNum type="arabicPeriod"/>
            </a:pPr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restaurant’s booking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 restaurant</a:t>
            </a: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restaurant</a:t>
            </a: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user</a:t>
            </a: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Add/delete category</a:t>
            </a: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Write/delete/update </a:t>
            </a:r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news</a:t>
            </a:r>
          </a:p>
          <a:p>
            <a:pPr marL="228600" indent="-228600">
              <a:buAutoNum type="arabicPeriod"/>
            </a:pPr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statistical </a:t>
            </a:r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992969" y="1200409"/>
            <a:ext cx="2667000" cy="1666311"/>
          </a:xfrm>
          <a:prstGeom prst="rect">
            <a:avLst/>
          </a:prstGeom>
          <a:solidFill>
            <a:srgbClr val="00455E"/>
          </a:solidFill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restaurant information</a:t>
            </a: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a table booking</a:t>
            </a: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booking history</a:t>
            </a: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account</a:t>
            </a: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password</a:t>
            </a:r>
          </a:p>
        </p:txBody>
      </p:sp>
      <p:cxnSp>
        <p:nvCxnSpPr>
          <p:cNvPr id="41" name="Elbow Connector 40"/>
          <p:cNvCxnSpPr/>
          <p:nvPr/>
        </p:nvCxnSpPr>
        <p:spPr>
          <a:xfrm rot="5400000">
            <a:off x="3544871" y="4596431"/>
            <a:ext cx="899160" cy="393098"/>
          </a:xfrm>
          <a:prstGeom prst="bentConnector3">
            <a:avLst>
              <a:gd name="adj1" fmla="val 100847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73705" y="4419600"/>
            <a:ext cx="3124197" cy="1856392"/>
          </a:xfrm>
          <a:prstGeom prst="rect">
            <a:avLst/>
          </a:prstGeom>
          <a:solidFill>
            <a:srgbClr val="00455E"/>
          </a:solidFill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Add/update/delete restaurant information</a:t>
            </a: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Add/update/delete restaurant banner</a:t>
            </a: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restaurant profile picture</a:t>
            </a: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Add/update/delete food information</a:t>
            </a:r>
          </a:p>
          <a:p>
            <a:pPr marL="228600" indent="-228600">
              <a:buAutoNum type="arabicPeriod"/>
            </a:pPr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bookings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Elbow Connector 61"/>
          <p:cNvCxnSpPr>
            <a:endCxn id="63" idx="1"/>
          </p:cNvCxnSpPr>
          <p:nvPr/>
        </p:nvCxnSpPr>
        <p:spPr>
          <a:xfrm>
            <a:off x="5257802" y="4343402"/>
            <a:ext cx="964303" cy="87629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6222105" y="4038600"/>
            <a:ext cx="2362199" cy="2362200"/>
          </a:xfrm>
          <a:prstGeom prst="rect">
            <a:avLst/>
          </a:prstGeom>
          <a:solidFill>
            <a:srgbClr val="00455E"/>
          </a:solidFill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general information in the </a:t>
            </a:r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  <a:p>
            <a:pPr marL="228600" indent="-228600">
              <a:buAutoNum type="arabicPeriod"/>
            </a:pPr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news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restaurant information in detail</a:t>
            </a:r>
          </a:p>
          <a:p>
            <a:pPr marL="228600" indent="-228600">
              <a:buAutoNum type="arabicPeriod"/>
            </a:pPr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Search, filter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Like/comment/share via Facebook</a:t>
            </a:r>
          </a:p>
          <a:p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Flowchart: Terminator 14"/>
          <p:cNvSpPr/>
          <p:nvPr/>
        </p:nvSpPr>
        <p:spPr>
          <a:xfrm>
            <a:off x="-608550" y="6324600"/>
            <a:ext cx="3581400" cy="457201"/>
          </a:xfrm>
          <a:prstGeom prst="flowChartTerminator">
            <a:avLst/>
          </a:prstGeom>
          <a:blipFill>
            <a:blip r:embed="rId7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3705" y="7579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409016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14" grpId="0" animBg="1"/>
      <p:bldP spid="33" grpId="0" animBg="1"/>
      <p:bldP spid="42" grpId="0" animBg="1"/>
      <p:bldP spid="6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62000" y="2921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29394" y="1321679"/>
            <a:ext cx="4040188" cy="639762"/>
          </a:xfrm>
        </p:spPr>
        <p:txBody>
          <a:bodyPr anchor="ctr">
            <a:normAutofit/>
          </a:bodyPr>
          <a:lstStyle/>
          <a:p>
            <a:r>
              <a:rPr lang="en-US" sz="20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  <a:endParaRPr 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4602048" y="1316917"/>
            <a:ext cx="4041775" cy="6397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</a:p>
        </p:txBody>
      </p:sp>
      <p:pic>
        <p:nvPicPr>
          <p:cNvPr id="14" name="Content Placeholder 13"/>
          <p:cNvPicPr>
            <a:picLocks noGrp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602048" y="1956679"/>
            <a:ext cx="4389552" cy="3914604"/>
          </a:xfrm>
          <a:prstGeom prst="rect">
            <a:avLst/>
          </a:prstGeom>
        </p:spPr>
      </p:pic>
      <p:sp>
        <p:nvSpPr>
          <p:cNvPr id="9" name="Flowchart: Terminator 8"/>
          <p:cNvSpPr/>
          <p:nvPr/>
        </p:nvSpPr>
        <p:spPr>
          <a:xfrm>
            <a:off x="-608550" y="6324600"/>
            <a:ext cx="3581400" cy="457201"/>
          </a:xfrm>
          <a:prstGeom prst="flowChartTerminator">
            <a:avLst/>
          </a:prstGeom>
          <a:blipFill>
            <a:blip r:embed="rId3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Content Placeholder 1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9394" y="1956679"/>
            <a:ext cx="4191000" cy="391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685800" y="49751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76200" y="1336734"/>
            <a:ext cx="4040188" cy="639762"/>
          </a:xfrm>
        </p:spPr>
        <p:txBody>
          <a:bodyPr>
            <a:noAutofit/>
          </a:bodyPr>
          <a:lstStyle/>
          <a:p>
            <a:endParaRPr 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"/>
          </p:nvPr>
        </p:nvSpPr>
        <p:spPr>
          <a:xfrm>
            <a:off x="4596788" y="1363736"/>
            <a:ext cx="4041775" cy="63976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Restaurant Owner</a:t>
            </a:r>
          </a:p>
        </p:txBody>
      </p:sp>
      <p:pic>
        <p:nvPicPr>
          <p:cNvPr id="19" name="Content Placeholder 18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200" y="2111433"/>
            <a:ext cx="4421188" cy="4038600"/>
          </a:xfrm>
          <a:prstGeom prst="rect">
            <a:avLst/>
          </a:prstGeom>
        </p:spPr>
      </p:pic>
      <p:sp>
        <p:nvSpPr>
          <p:cNvPr id="7" name="Flowchart: Terminator 6"/>
          <p:cNvSpPr/>
          <p:nvPr/>
        </p:nvSpPr>
        <p:spPr>
          <a:xfrm>
            <a:off x="-608550" y="6324600"/>
            <a:ext cx="3581400" cy="457201"/>
          </a:xfrm>
          <a:prstGeom prst="flowChartTerminator">
            <a:avLst/>
          </a:prstGeom>
          <a:blipFill>
            <a:blip r:embed="rId3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11" descr="C:\Users\soulivong\Desktop\2016-08-16_153313.jp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788" y="2111433"/>
            <a:ext cx="4471012" cy="4030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713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62000" y="3810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Non – Functional Requirements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28740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owchart: Terminator 3"/>
          <p:cNvSpPr/>
          <p:nvPr/>
        </p:nvSpPr>
        <p:spPr>
          <a:xfrm>
            <a:off x="-608550" y="6324600"/>
            <a:ext cx="3581400" cy="457201"/>
          </a:xfrm>
          <a:prstGeom prst="flowChartTerminator">
            <a:avLst/>
          </a:prstGeom>
          <a:blipFill>
            <a:blip r:embed="rId7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06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7815758"/>
              </p:ext>
            </p:extLst>
          </p:nvPr>
        </p:nvGraphicFramePr>
        <p:xfrm>
          <a:off x="381000" y="1447800"/>
          <a:ext cx="85344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owchart: Terminator 3"/>
          <p:cNvSpPr/>
          <p:nvPr/>
        </p:nvSpPr>
        <p:spPr>
          <a:xfrm>
            <a:off x="-608550" y="6324600"/>
            <a:ext cx="3581400" cy="457201"/>
          </a:xfrm>
          <a:prstGeom prst="flowChartTerminator">
            <a:avLst/>
          </a:prstGeom>
          <a:blipFill>
            <a:blip r:embed="rId7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7620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Non –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Functional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224439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1" y="260020"/>
            <a:ext cx="7010400" cy="11430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Entity Relationship Diagram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lowchart: Terminator 4"/>
          <p:cNvSpPr/>
          <p:nvPr/>
        </p:nvSpPr>
        <p:spPr>
          <a:xfrm>
            <a:off x="-609600" y="6400800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716" y="831520"/>
            <a:ext cx="7942857" cy="5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5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-533400" y="6364356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Architecture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Technology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837" y="31756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and Technology</a:t>
            </a:r>
          </a:p>
        </p:txBody>
      </p:sp>
      <p:pic>
        <p:nvPicPr>
          <p:cNvPr id="2060" name="Picture 12" descr="https://zooma.io/sites/default/files/images/technology-assessment-blue-300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677" y="1143000"/>
            <a:ext cx="4395921" cy="439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9298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Why CodeIgniter?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3833905" y="2600110"/>
            <a:ext cx="1476188" cy="147636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Freeform 7"/>
          <p:cNvSpPr/>
          <p:nvPr/>
        </p:nvSpPr>
        <p:spPr>
          <a:xfrm>
            <a:off x="3726267" y="1447800"/>
            <a:ext cx="1691465" cy="905192"/>
          </a:xfrm>
          <a:custGeom>
            <a:avLst/>
            <a:gdLst>
              <a:gd name="connsiteX0" fmla="*/ 0 w 1691465"/>
              <a:gd name="connsiteY0" fmla="*/ 0 h 905192"/>
              <a:gd name="connsiteX1" fmla="*/ 1691465 w 1691465"/>
              <a:gd name="connsiteY1" fmla="*/ 0 h 905192"/>
              <a:gd name="connsiteX2" fmla="*/ 1691465 w 1691465"/>
              <a:gd name="connsiteY2" fmla="*/ 905192 h 905192"/>
              <a:gd name="connsiteX3" fmla="*/ 0 w 1691465"/>
              <a:gd name="connsiteY3" fmla="*/ 905192 h 905192"/>
              <a:gd name="connsiteX4" fmla="*/ 0 w 1691465"/>
              <a:gd name="connsiteY4" fmla="*/ 0 h 905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465" h="905192">
                <a:moveTo>
                  <a:pt x="0" y="0"/>
                </a:moveTo>
                <a:lnTo>
                  <a:pt x="1691465" y="0"/>
                </a:lnTo>
                <a:lnTo>
                  <a:pt x="1691465" y="905192"/>
                </a:lnTo>
                <a:lnTo>
                  <a:pt x="0" y="90519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MVC Architecture</a:t>
            </a:r>
            <a:endParaRPr lang="en-US" sz="20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66921" y="2808304"/>
            <a:ext cx="1476188" cy="147636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1875044"/>
              <a:satOff val="-2813"/>
              <a:lumOff val="-458"/>
              <a:alphaOff val="0"/>
            </a:schemeClr>
          </a:fillRef>
          <a:effectRef idx="0">
            <a:schemeClr val="accent3">
              <a:alpha val="50000"/>
              <a:hueOff val="1875044"/>
              <a:satOff val="-2813"/>
              <a:lumOff val="-458"/>
              <a:alphaOff val="0"/>
            </a:schemeClr>
          </a:effectRef>
          <a:fontRef idx="minor">
            <a:schemeClr val="tx1"/>
          </a:fontRef>
        </p:style>
      </p:sp>
      <p:sp>
        <p:nvSpPr>
          <p:cNvPr id="10" name="Freeform 9"/>
          <p:cNvSpPr/>
          <p:nvPr/>
        </p:nvSpPr>
        <p:spPr>
          <a:xfrm>
            <a:off x="5925172" y="2307732"/>
            <a:ext cx="1599203" cy="995711"/>
          </a:xfrm>
          <a:custGeom>
            <a:avLst/>
            <a:gdLst>
              <a:gd name="connsiteX0" fmla="*/ 0 w 1599203"/>
              <a:gd name="connsiteY0" fmla="*/ 0 h 995711"/>
              <a:gd name="connsiteX1" fmla="*/ 1599203 w 1599203"/>
              <a:gd name="connsiteY1" fmla="*/ 0 h 995711"/>
              <a:gd name="connsiteX2" fmla="*/ 1599203 w 1599203"/>
              <a:gd name="connsiteY2" fmla="*/ 995711 h 995711"/>
              <a:gd name="connsiteX3" fmla="*/ 0 w 1599203"/>
              <a:gd name="connsiteY3" fmla="*/ 995711 h 995711"/>
              <a:gd name="connsiteX4" fmla="*/ 0 w 1599203"/>
              <a:gd name="connsiteY4" fmla="*/ 0 h 995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9203" h="995711">
                <a:moveTo>
                  <a:pt x="0" y="0"/>
                </a:moveTo>
                <a:lnTo>
                  <a:pt x="1599203" y="0"/>
                </a:lnTo>
                <a:lnTo>
                  <a:pt x="1599203" y="995711"/>
                </a:lnTo>
                <a:lnTo>
                  <a:pt x="0" y="99571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Easy to understand and extend</a:t>
            </a:r>
            <a:endParaRPr lang="en-US" sz="20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73329" y="3276741"/>
            <a:ext cx="1476188" cy="147636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3750088"/>
              <a:satOff val="-5627"/>
              <a:lumOff val="-915"/>
              <a:alphaOff val="0"/>
            </a:schemeClr>
          </a:fillRef>
          <a:effectRef idx="0">
            <a:schemeClr val="accent3">
              <a:alpha val="50000"/>
              <a:hueOff val="3750088"/>
              <a:satOff val="-5627"/>
              <a:lumOff val="-915"/>
              <a:alphaOff val="0"/>
            </a:schemeClr>
          </a:effectRef>
          <a:fontRef idx="minor">
            <a:schemeClr val="tx1"/>
          </a:fontRef>
        </p:style>
      </p:sp>
      <p:sp>
        <p:nvSpPr>
          <p:cNvPr id="12" name="Freeform 11"/>
          <p:cNvSpPr/>
          <p:nvPr/>
        </p:nvSpPr>
        <p:spPr>
          <a:xfrm>
            <a:off x="6078942" y="3575002"/>
            <a:ext cx="1769658" cy="1063601"/>
          </a:xfrm>
          <a:custGeom>
            <a:avLst/>
            <a:gdLst>
              <a:gd name="connsiteX0" fmla="*/ 0 w 1568449"/>
              <a:gd name="connsiteY0" fmla="*/ 0 h 1063601"/>
              <a:gd name="connsiteX1" fmla="*/ 1568449 w 1568449"/>
              <a:gd name="connsiteY1" fmla="*/ 0 h 1063601"/>
              <a:gd name="connsiteX2" fmla="*/ 1568449 w 1568449"/>
              <a:gd name="connsiteY2" fmla="*/ 1063601 h 1063601"/>
              <a:gd name="connsiteX3" fmla="*/ 0 w 1568449"/>
              <a:gd name="connsiteY3" fmla="*/ 1063601 h 1063601"/>
              <a:gd name="connsiteX4" fmla="*/ 0 w 1568449"/>
              <a:gd name="connsiteY4" fmla="*/ 0 h 106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49" h="1063601">
                <a:moveTo>
                  <a:pt x="0" y="0"/>
                </a:moveTo>
                <a:lnTo>
                  <a:pt x="1568449" y="0"/>
                </a:lnTo>
                <a:lnTo>
                  <a:pt x="1568449" y="1063601"/>
                </a:lnTo>
                <a:lnTo>
                  <a:pt x="0" y="106360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All the tools you need in one little package</a:t>
            </a:r>
            <a:endParaRPr lang="en-US" sz="20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073786" y="3652396"/>
            <a:ext cx="1476188" cy="147636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alpha val="50000"/>
              <a:hueOff val="5625132"/>
              <a:satOff val="-8440"/>
              <a:lumOff val="-1373"/>
              <a:alphaOff val="0"/>
            </a:schemeClr>
          </a:effectRef>
          <a:fontRef idx="minor">
            <a:schemeClr val="tx1"/>
          </a:fontRef>
        </p:style>
      </p:sp>
      <p:sp>
        <p:nvSpPr>
          <p:cNvPr id="14" name="Freeform 13"/>
          <p:cNvSpPr/>
          <p:nvPr/>
        </p:nvSpPr>
        <p:spPr>
          <a:xfrm>
            <a:off x="5402355" y="5000680"/>
            <a:ext cx="1836645" cy="973082"/>
          </a:xfrm>
          <a:custGeom>
            <a:avLst/>
            <a:gdLst>
              <a:gd name="connsiteX0" fmla="*/ 0 w 1691465"/>
              <a:gd name="connsiteY0" fmla="*/ 0 h 973082"/>
              <a:gd name="connsiteX1" fmla="*/ 1691465 w 1691465"/>
              <a:gd name="connsiteY1" fmla="*/ 0 h 973082"/>
              <a:gd name="connsiteX2" fmla="*/ 1691465 w 1691465"/>
              <a:gd name="connsiteY2" fmla="*/ 973082 h 973082"/>
              <a:gd name="connsiteX3" fmla="*/ 0 w 1691465"/>
              <a:gd name="connsiteY3" fmla="*/ 973082 h 973082"/>
              <a:gd name="connsiteX4" fmla="*/ 0 w 1691465"/>
              <a:gd name="connsiteY4" fmla="*/ 0 h 973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465" h="973082">
                <a:moveTo>
                  <a:pt x="0" y="0"/>
                </a:moveTo>
                <a:lnTo>
                  <a:pt x="1691465" y="0"/>
                </a:lnTo>
                <a:lnTo>
                  <a:pt x="1691465" y="973082"/>
                </a:lnTo>
                <a:lnTo>
                  <a:pt x="0" y="97308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 “installation” necessary</a:t>
            </a:r>
            <a:endParaRPr lang="en-US" sz="20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594025" y="3652396"/>
            <a:ext cx="1476188" cy="147636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7500176"/>
              <a:satOff val="-11253"/>
              <a:lumOff val="-1830"/>
              <a:alphaOff val="0"/>
            </a:schemeClr>
          </a:fillRef>
          <a:effectRef idx="0">
            <a:schemeClr val="accent3">
              <a:alpha val="50000"/>
              <a:hueOff val="7500176"/>
              <a:satOff val="-11253"/>
              <a:lumOff val="-1830"/>
              <a:alphaOff val="0"/>
            </a:schemeClr>
          </a:effectRef>
          <a:fontRef idx="minor">
            <a:schemeClr val="tx1"/>
          </a:fontRef>
        </p:style>
      </p:sp>
      <p:sp>
        <p:nvSpPr>
          <p:cNvPr id="16" name="Freeform 15"/>
          <p:cNvSpPr/>
          <p:nvPr/>
        </p:nvSpPr>
        <p:spPr>
          <a:xfrm>
            <a:off x="2050178" y="5000680"/>
            <a:ext cx="1691465" cy="973082"/>
          </a:xfrm>
          <a:custGeom>
            <a:avLst/>
            <a:gdLst>
              <a:gd name="connsiteX0" fmla="*/ 0 w 1691465"/>
              <a:gd name="connsiteY0" fmla="*/ 0 h 973082"/>
              <a:gd name="connsiteX1" fmla="*/ 1691465 w 1691465"/>
              <a:gd name="connsiteY1" fmla="*/ 0 h 973082"/>
              <a:gd name="connsiteX2" fmla="*/ 1691465 w 1691465"/>
              <a:gd name="connsiteY2" fmla="*/ 973082 h 973082"/>
              <a:gd name="connsiteX3" fmla="*/ 0 w 1691465"/>
              <a:gd name="connsiteY3" fmla="*/ 973082 h 973082"/>
              <a:gd name="connsiteX4" fmla="*/ 0 w 1691465"/>
              <a:gd name="connsiteY4" fmla="*/ 0 h 973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465" h="973082">
                <a:moveTo>
                  <a:pt x="0" y="0"/>
                </a:moveTo>
                <a:lnTo>
                  <a:pt x="1691465" y="0"/>
                </a:lnTo>
                <a:lnTo>
                  <a:pt x="1691465" y="973082"/>
                </a:lnTo>
                <a:lnTo>
                  <a:pt x="0" y="97308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Database abstraction and more</a:t>
            </a:r>
            <a:endParaRPr lang="en-US" sz="20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294482" y="3276741"/>
            <a:ext cx="1476188" cy="147636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9375220"/>
              <a:satOff val="-14067"/>
              <a:lumOff val="-2288"/>
              <a:alphaOff val="0"/>
            </a:schemeClr>
          </a:fillRef>
          <a:effectRef idx="0">
            <a:schemeClr val="accent3">
              <a:alpha val="50000"/>
              <a:hueOff val="9375220"/>
              <a:satOff val="-14067"/>
              <a:lumOff val="-2288"/>
              <a:alphaOff val="0"/>
            </a:schemeClr>
          </a:effectRef>
          <a:fontRef idx="minor">
            <a:schemeClr val="tx1"/>
          </a:fontRef>
        </p:style>
      </p:sp>
      <p:sp>
        <p:nvSpPr>
          <p:cNvPr id="18" name="Freeform 17"/>
          <p:cNvSpPr/>
          <p:nvPr/>
        </p:nvSpPr>
        <p:spPr>
          <a:xfrm>
            <a:off x="1295400" y="3575002"/>
            <a:ext cx="1769657" cy="1063601"/>
          </a:xfrm>
          <a:custGeom>
            <a:avLst/>
            <a:gdLst>
              <a:gd name="connsiteX0" fmla="*/ 0 w 1568449"/>
              <a:gd name="connsiteY0" fmla="*/ 0 h 1063601"/>
              <a:gd name="connsiteX1" fmla="*/ 1568449 w 1568449"/>
              <a:gd name="connsiteY1" fmla="*/ 0 h 1063601"/>
              <a:gd name="connsiteX2" fmla="*/ 1568449 w 1568449"/>
              <a:gd name="connsiteY2" fmla="*/ 1063601 h 1063601"/>
              <a:gd name="connsiteX3" fmla="*/ 0 w 1568449"/>
              <a:gd name="connsiteY3" fmla="*/ 1063601 h 1063601"/>
              <a:gd name="connsiteX4" fmla="*/ 0 w 1568449"/>
              <a:gd name="connsiteY4" fmla="*/ 0 h 106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49" h="1063601">
                <a:moveTo>
                  <a:pt x="0" y="0"/>
                </a:moveTo>
                <a:lnTo>
                  <a:pt x="1568449" y="0"/>
                </a:lnTo>
                <a:lnTo>
                  <a:pt x="1568449" y="1063601"/>
                </a:lnTo>
                <a:lnTo>
                  <a:pt x="0" y="106360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Large and active user community</a:t>
            </a:r>
            <a:endParaRPr lang="en-US" sz="20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400890" y="2808304"/>
            <a:ext cx="1476188" cy="147636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alpha val="50000"/>
              <a:hueOff val="11250264"/>
              <a:satOff val="-16880"/>
              <a:lumOff val="-2745"/>
              <a:alphaOff val="0"/>
            </a:schemeClr>
          </a:effectRef>
          <a:fontRef idx="minor">
            <a:schemeClr val="tx1"/>
          </a:fontRef>
        </p:style>
      </p:sp>
      <p:sp>
        <p:nvSpPr>
          <p:cNvPr id="20" name="Freeform 19"/>
          <p:cNvSpPr/>
          <p:nvPr/>
        </p:nvSpPr>
        <p:spPr>
          <a:xfrm>
            <a:off x="1619623" y="2307732"/>
            <a:ext cx="1599203" cy="995711"/>
          </a:xfrm>
          <a:custGeom>
            <a:avLst/>
            <a:gdLst>
              <a:gd name="connsiteX0" fmla="*/ 0 w 1599203"/>
              <a:gd name="connsiteY0" fmla="*/ 0 h 995711"/>
              <a:gd name="connsiteX1" fmla="*/ 1599203 w 1599203"/>
              <a:gd name="connsiteY1" fmla="*/ 0 h 995711"/>
              <a:gd name="connsiteX2" fmla="*/ 1599203 w 1599203"/>
              <a:gd name="connsiteY2" fmla="*/ 995711 h 995711"/>
              <a:gd name="connsiteX3" fmla="*/ 0 w 1599203"/>
              <a:gd name="connsiteY3" fmla="*/ 995711 h 995711"/>
              <a:gd name="connsiteX4" fmla="*/ 0 w 1599203"/>
              <a:gd name="connsiteY4" fmla="*/ 0 h 995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9203" h="995711">
                <a:moveTo>
                  <a:pt x="0" y="0"/>
                </a:moveTo>
                <a:lnTo>
                  <a:pt x="1599203" y="0"/>
                </a:lnTo>
                <a:lnTo>
                  <a:pt x="1599203" y="995711"/>
                </a:lnTo>
                <a:lnTo>
                  <a:pt x="0" y="99571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Excellent documentation</a:t>
            </a:r>
            <a:endParaRPr lang="en-US" sz="2000" kern="120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lowchart: Terminator 4"/>
          <p:cNvSpPr/>
          <p:nvPr/>
        </p:nvSpPr>
        <p:spPr>
          <a:xfrm>
            <a:off x="-533400" y="6364356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Architecture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Technology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4692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6" grpId="0"/>
      <p:bldP spid="18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060158"/>
            <a:ext cx="4876800" cy="52644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200"/>
            <a:ext cx="7162800" cy="10668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Presentation</a:t>
            </a:r>
          </a:p>
        </p:txBody>
      </p:sp>
      <p:sp>
        <p:nvSpPr>
          <p:cNvPr id="5" name="Flowchart: Terminator 4"/>
          <p:cNvSpPr/>
          <p:nvPr/>
        </p:nvSpPr>
        <p:spPr>
          <a:xfrm>
            <a:off x="-533400" y="6364356"/>
            <a:ext cx="3581400" cy="457201"/>
          </a:xfrm>
          <a:prstGeom prst="flowChartTerminator">
            <a:avLst/>
          </a:prstGeom>
          <a:blipFill>
            <a:blip r:embed="rId4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Architecture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Technology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85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49074"/>
            <a:ext cx="7696200" cy="5566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4654"/>
            <a:ext cx="8229600" cy="554945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sp>
        <p:nvSpPr>
          <p:cNvPr id="6" name="Flowchart: Terminator 5"/>
          <p:cNvSpPr/>
          <p:nvPr/>
        </p:nvSpPr>
        <p:spPr>
          <a:xfrm>
            <a:off x="-533400" y="6364356"/>
            <a:ext cx="3581400" cy="457201"/>
          </a:xfrm>
          <a:prstGeom prst="flowChartTerminator">
            <a:avLst/>
          </a:prstGeom>
          <a:blipFill>
            <a:blip r:embed="rId4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Architecture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Technology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49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555000"/>
              </p:ext>
            </p:extLst>
          </p:nvPr>
        </p:nvGraphicFramePr>
        <p:xfrm>
          <a:off x="711200" y="1752600"/>
          <a:ext cx="8001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60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924800" cy="9445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Database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C:\Users\soulivong\Desktop\FastStoneEditor1.bmp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44562"/>
            <a:ext cx="7772400" cy="53038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lowchart: Terminator 3"/>
          <p:cNvSpPr/>
          <p:nvPr/>
        </p:nvSpPr>
        <p:spPr>
          <a:xfrm>
            <a:off x="-533400" y="6364356"/>
            <a:ext cx="3581400" cy="457201"/>
          </a:xfrm>
          <a:prstGeom prst="flowChartTerminator">
            <a:avLst/>
          </a:prstGeom>
          <a:blipFill>
            <a:blip r:embed="rId4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Architecture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Technology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9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-1295400" y="6337851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43000" y="381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pic>
        <p:nvPicPr>
          <p:cNvPr id="3074" name="Picture 2" descr="http://techno-bliss.com/wp-content/uploads/2015/04/software-Testing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1219200"/>
            <a:ext cx="5562599" cy="420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44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-1295400" y="6337851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35863"/>
            <a:ext cx="8229600" cy="88414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Quality Assurance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15845" y="6247189"/>
            <a:ext cx="2811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- Model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31750" y="1096542"/>
            <a:ext cx="1471930" cy="671291"/>
          </a:xfrm>
          <a:prstGeom prst="ellipse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Requirements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812897" y="1056068"/>
            <a:ext cx="1645303" cy="708735"/>
          </a:xfrm>
          <a:prstGeom prst="ellipse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Use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32790" y="2275916"/>
            <a:ext cx="1371600" cy="52870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 Specifications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75080" y="3429000"/>
            <a:ext cx="1371600" cy="52870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– Level Design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60880" y="4502409"/>
            <a:ext cx="1371600" cy="52870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 – Level Design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27680" y="5638800"/>
            <a:ext cx="1371600" cy="52870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Coding and Unit Test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61460" y="4502409"/>
            <a:ext cx="1371600" cy="52870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27880" y="3441412"/>
            <a:ext cx="1371600" cy="52870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9080" y="2246478"/>
            <a:ext cx="1371600" cy="52870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Test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867715" y="1804159"/>
            <a:ext cx="202565" cy="44231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298880" y="2804619"/>
            <a:ext cx="381000" cy="62438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984680" y="3970115"/>
            <a:ext cx="304800" cy="5322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2" idx="1"/>
          </p:cNvCxnSpPr>
          <p:nvPr/>
        </p:nvCxnSpPr>
        <p:spPr>
          <a:xfrm>
            <a:off x="3594280" y="5105400"/>
            <a:ext cx="533400" cy="7977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3"/>
          </p:cNvCxnSpPr>
          <p:nvPr/>
        </p:nvCxnSpPr>
        <p:spPr>
          <a:xfrm flipV="1">
            <a:off x="5499280" y="5031112"/>
            <a:ext cx="457200" cy="8720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4" idx="2"/>
          </p:cNvCxnSpPr>
          <p:nvPr/>
        </p:nvCxnSpPr>
        <p:spPr>
          <a:xfrm flipV="1">
            <a:off x="6185080" y="3970115"/>
            <a:ext cx="228600" cy="5322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642280" y="2804619"/>
            <a:ext cx="339090" cy="636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7251880" y="1804159"/>
            <a:ext cx="228600" cy="44231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1" idx="3"/>
            <a:endCxn id="13" idx="1"/>
          </p:cNvCxnSpPr>
          <p:nvPr/>
        </p:nvCxnSpPr>
        <p:spPr>
          <a:xfrm>
            <a:off x="4432480" y="4766761"/>
            <a:ext cx="728980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0" idx="3"/>
            <a:endCxn id="14" idx="1"/>
          </p:cNvCxnSpPr>
          <p:nvPr/>
        </p:nvCxnSpPr>
        <p:spPr>
          <a:xfrm>
            <a:off x="3746680" y="3693352"/>
            <a:ext cx="1981200" cy="1241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" idx="3"/>
            <a:endCxn id="15" idx="1"/>
          </p:cNvCxnSpPr>
          <p:nvPr/>
        </p:nvCxnSpPr>
        <p:spPr>
          <a:xfrm flipV="1">
            <a:off x="3204390" y="2510830"/>
            <a:ext cx="3234690" cy="29438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" idx="6"/>
            <a:endCxn id="7" idx="2"/>
          </p:cNvCxnSpPr>
          <p:nvPr/>
        </p:nvCxnSpPr>
        <p:spPr>
          <a:xfrm flipV="1">
            <a:off x="2603680" y="1410436"/>
            <a:ext cx="4209217" cy="2175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066085" y="2170937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verify/validate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280080" y="1102502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alidate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469310" y="3336913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verify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428035" y="445168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verify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14103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Terminator 4"/>
          <p:cNvSpPr/>
          <p:nvPr/>
        </p:nvSpPr>
        <p:spPr>
          <a:xfrm>
            <a:off x="-1295400" y="6337851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Reason of using V - Model</a:t>
            </a:r>
          </a:p>
        </p:txBody>
      </p:sp>
      <p:sp>
        <p:nvSpPr>
          <p:cNvPr id="4" name="Oval 3"/>
          <p:cNvSpPr/>
          <p:nvPr/>
        </p:nvSpPr>
        <p:spPr>
          <a:xfrm>
            <a:off x="3627556" y="2610699"/>
            <a:ext cx="1584087" cy="1584087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Freeform 5"/>
          <p:cNvSpPr/>
          <p:nvPr/>
        </p:nvSpPr>
        <p:spPr>
          <a:xfrm>
            <a:off x="3500829" y="1320800"/>
            <a:ext cx="1837540" cy="1063601"/>
          </a:xfrm>
          <a:custGeom>
            <a:avLst/>
            <a:gdLst>
              <a:gd name="connsiteX0" fmla="*/ 0 w 1837540"/>
              <a:gd name="connsiteY0" fmla="*/ 0 h 1063601"/>
              <a:gd name="connsiteX1" fmla="*/ 1837540 w 1837540"/>
              <a:gd name="connsiteY1" fmla="*/ 0 h 1063601"/>
              <a:gd name="connsiteX2" fmla="*/ 1837540 w 1837540"/>
              <a:gd name="connsiteY2" fmla="*/ 1063601 h 1063601"/>
              <a:gd name="connsiteX3" fmla="*/ 0 w 1837540"/>
              <a:gd name="connsiteY3" fmla="*/ 1063601 h 1063601"/>
              <a:gd name="connsiteX4" fmla="*/ 0 w 1837540"/>
              <a:gd name="connsiteY4" fmla="*/ 0 h 106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7540" h="1063601">
                <a:moveTo>
                  <a:pt x="0" y="0"/>
                </a:moveTo>
                <a:lnTo>
                  <a:pt x="1837540" y="0"/>
                </a:lnTo>
                <a:lnTo>
                  <a:pt x="1837540" y="1063601"/>
                </a:lnTo>
                <a:lnTo>
                  <a:pt x="0" y="106360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755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Simple and easy to use</a:t>
            </a:r>
            <a:endParaRPr lang="en-US" sz="17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230143" y="3048360"/>
            <a:ext cx="1584087" cy="1584087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-1116192"/>
              <a:satOff val="6725"/>
              <a:lumOff val="539"/>
              <a:alphaOff val="0"/>
            </a:schemeClr>
          </a:fillRef>
          <a:effectRef idx="0">
            <a:schemeClr val="accent4">
              <a:alpha val="50000"/>
              <a:hueOff val="-1116192"/>
              <a:satOff val="6725"/>
              <a:lumOff val="539"/>
              <a:alphaOff val="0"/>
            </a:schemeClr>
          </a:effectRef>
          <a:fontRef idx="minor">
            <a:schemeClr val="tx1"/>
          </a:fontRef>
        </p:style>
      </p:sp>
      <p:sp>
        <p:nvSpPr>
          <p:cNvPr id="9" name="Freeform 8"/>
          <p:cNvSpPr/>
          <p:nvPr/>
        </p:nvSpPr>
        <p:spPr>
          <a:xfrm>
            <a:off x="5940322" y="2723848"/>
            <a:ext cx="2517877" cy="1154120"/>
          </a:xfrm>
          <a:custGeom>
            <a:avLst/>
            <a:gdLst>
              <a:gd name="connsiteX0" fmla="*/ 0 w 1647450"/>
              <a:gd name="connsiteY0" fmla="*/ 0 h 1154120"/>
              <a:gd name="connsiteX1" fmla="*/ 1647450 w 1647450"/>
              <a:gd name="connsiteY1" fmla="*/ 0 h 1154120"/>
              <a:gd name="connsiteX2" fmla="*/ 1647450 w 1647450"/>
              <a:gd name="connsiteY2" fmla="*/ 1154120 h 1154120"/>
              <a:gd name="connsiteX3" fmla="*/ 0 w 1647450"/>
              <a:gd name="connsiteY3" fmla="*/ 1154120 h 1154120"/>
              <a:gd name="connsiteX4" fmla="*/ 0 w 1647450"/>
              <a:gd name="connsiteY4" fmla="*/ 0 h 115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7450" h="1154120">
                <a:moveTo>
                  <a:pt x="0" y="0"/>
                </a:moveTo>
                <a:lnTo>
                  <a:pt x="1647450" y="0"/>
                </a:lnTo>
                <a:lnTo>
                  <a:pt x="1647450" y="1154120"/>
                </a:lnTo>
                <a:lnTo>
                  <a:pt x="0" y="11541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755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Testing activities like planning, test designing happens well before coding</a:t>
            </a:r>
            <a:endParaRPr lang="en-US" sz="17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00133" y="3757125"/>
            <a:ext cx="1584087" cy="1584087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-2232385"/>
              <a:satOff val="13449"/>
              <a:lumOff val="1078"/>
              <a:alphaOff val="0"/>
            </a:schemeClr>
          </a:fillRef>
          <a:effectRef idx="0">
            <a:schemeClr val="accent4">
              <a:alpha val="50000"/>
              <a:hueOff val="-2232385"/>
              <a:satOff val="13449"/>
              <a:lumOff val="1078"/>
              <a:alphaOff val="0"/>
            </a:schemeClr>
          </a:effectRef>
          <a:fontRef idx="minor">
            <a:schemeClr val="tx1"/>
          </a:fontRef>
        </p:style>
      </p:sp>
      <p:sp>
        <p:nvSpPr>
          <p:cNvPr id="11" name="Freeform 10"/>
          <p:cNvSpPr/>
          <p:nvPr/>
        </p:nvSpPr>
        <p:spPr>
          <a:xfrm>
            <a:off x="5686869" y="4692642"/>
            <a:ext cx="1647450" cy="1154120"/>
          </a:xfrm>
          <a:custGeom>
            <a:avLst/>
            <a:gdLst>
              <a:gd name="connsiteX0" fmla="*/ 0 w 1647450"/>
              <a:gd name="connsiteY0" fmla="*/ 0 h 1154120"/>
              <a:gd name="connsiteX1" fmla="*/ 1647450 w 1647450"/>
              <a:gd name="connsiteY1" fmla="*/ 0 h 1154120"/>
              <a:gd name="connsiteX2" fmla="*/ 1647450 w 1647450"/>
              <a:gd name="connsiteY2" fmla="*/ 1154120 h 1154120"/>
              <a:gd name="connsiteX3" fmla="*/ 0 w 1647450"/>
              <a:gd name="connsiteY3" fmla="*/ 1154120 h 1154120"/>
              <a:gd name="connsiteX4" fmla="*/ 0 w 1647450"/>
              <a:gd name="connsiteY4" fmla="*/ 0 h 115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7450" h="1154120">
                <a:moveTo>
                  <a:pt x="0" y="0"/>
                </a:moveTo>
                <a:lnTo>
                  <a:pt x="1647450" y="0"/>
                </a:lnTo>
                <a:lnTo>
                  <a:pt x="1647450" y="1154120"/>
                </a:lnTo>
                <a:lnTo>
                  <a:pt x="0" y="11541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755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Proactive defect tracking</a:t>
            </a:r>
            <a:endParaRPr lang="en-US" sz="17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254979" y="3757125"/>
            <a:ext cx="1584087" cy="1584087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-3348577"/>
              <a:satOff val="20174"/>
              <a:lumOff val="1617"/>
              <a:alphaOff val="0"/>
            </a:schemeClr>
          </a:fillRef>
          <a:effectRef idx="0">
            <a:schemeClr val="accent4">
              <a:alpha val="50000"/>
              <a:hueOff val="-3348577"/>
              <a:satOff val="20174"/>
              <a:lumOff val="1617"/>
              <a:alphaOff val="0"/>
            </a:schemeClr>
          </a:effectRef>
          <a:fontRef idx="minor">
            <a:schemeClr val="tx1"/>
          </a:fontRef>
        </p:style>
      </p:sp>
      <p:sp>
        <p:nvSpPr>
          <p:cNvPr id="13" name="Freeform 12"/>
          <p:cNvSpPr/>
          <p:nvPr/>
        </p:nvSpPr>
        <p:spPr>
          <a:xfrm>
            <a:off x="1504879" y="4692642"/>
            <a:ext cx="1647450" cy="1154120"/>
          </a:xfrm>
          <a:custGeom>
            <a:avLst/>
            <a:gdLst>
              <a:gd name="connsiteX0" fmla="*/ 0 w 1647450"/>
              <a:gd name="connsiteY0" fmla="*/ 0 h 1154120"/>
              <a:gd name="connsiteX1" fmla="*/ 1647450 w 1647450"/>
              <a:gd name="connsiteY1" fmla="*/ 0 h 1154120"/>
              <a:gd name="connsiteX2" fmla="*/ 1647450 w 1647450"/>
              <a:gd name="connsiteY2" fmla="*/ 1154120 h 1154120"/>
              <a:gd name="connsiteX3" fmla="*/ 0 w 1647450"/>
              <a:gd name="connsiteY3" fmla="*/ 1154120 h 1154120"/>
              <a:gd name="connsiteX4" fmla="*/ 0 w 1647450"/>
              <a:gd name="connsiteY4" fmla="*/ 0 h 115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7450" h="1154120">
                <a:moveTo>
                  <a:pt x="0" y="0"/>
                </a:moveTo>
                <a:lnTo>
                  <a:pt x="1647450" y="0"/>
                </a:lnTo>
                <a:lnTo>
                  <a:pt x="1647450" y="1154120"/>
                </a:lnTo>
                <a:lnTo>
                  <a:pt x="0" y="11541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755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Avoids the downward flow of the defects</a:t>
            </a:r>
            <a:endParaRPr lang="en-US" sz="17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3024969" y="3048360"/>
            <a:ext cx="1584087" cy="1584087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-4464770"/>
              <a:satOff val="26899"/>
              <a:lumOff val="2156"/>
              <a:alphaOff val="0"/>
            </a:schemeClr>
          </a:fillRef>
          <a:effectRef idx="0">
            <a:schemeClr val="accent4">
              <a:alpha val="50000"/>
              <a:hueOff val="-4464770"/>
              <a:satOff val="26899"/>
              <a:lumOff val="2156"/>
              <a:alphaOff val="0"/>
            </a:schemeClr>
          </a:effectRef>
          <a:fontRef idx="minor">
            <a:schemeClr val="tx1"/>
          </a:fontRef>
        </p:style>
      </p:sp>
      <p:sp>
        <p:nvSpPr>
          <p:cNvPr id="15" name="Freeform 14"/>
          <p:cNvSpPr/>
          <p:nvPr/>
        </p:nvSpPr>
        <p:spPr>
          <a:xfrm>
            <a:off x="1251425" y="2723848"/>
            <a:ext cx="1647450" cy="1154120"/>
          </a:xfrm>
          <a:custGeom>
            <a:avLst/>
            <a:gdLst>
              <a:gd name="connsiteX0" fmla="*/ 0 w 1647450"/>
              <a:gd name="connsiteY0" fmla="*/ 0 h 1154120"/>
              <a:gd name="connsiteX1" fmla="*/ 1647450 w 1647450"/>
              <a:gd name="connsiteY1" fmla="*/ 0 h 1154120"/>
              <a:gd name="connsiteX2" fmla="*/ 1647450 w 1647450"/>
              <a:gd name="connsiteY2" fmla="*/ 1154120 h 1154120"/>
              <a:gd name="connsiteX3" fmla="*/ 0 w 1647450"/>
              <a:gd name="connsiteY3" fmla="*/ 1154120 h 1154120"/>
              <a:gd name="connsiteX4" fmla="*/ 0 w 1647450"/>
              <a:gd name="connsiteY4" fmla="*/ 0 h 115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7450" h="1154120">
                <a:moveTo>
                  <a:pt x="0" y="0"/>
                </a:moveTo>
                <a:lnTo>
                  <a:pt x="1647450" y="0"/>
                </a:lnTo>
                <a:lnTo>
                  <a:pt x="1647450" y="1154120"/>
                </a:lnTo>
                <a:lnTo>
                  <a:pt x="0" y="11541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755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Works well for small and medium projects</a:t>
            </a:r>
            <a:endParaRPr lang="en-US" sz="17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8466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3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-1295400" y="6337851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Testing Policies</a:t>
            </a:r>
          </a:p>
        </p:txBody>
      </p:sp>
      <p:sp>
        <p:nvSpPr>
          <p:cNvPr id="6" name="Oval 5"/>
          <p:cNvSpPr/>
          <p:nvPr/>
        </p:nvSpPr>
        <p:spPr>
          <a:xfrm>
            <a:off x="3874096" y="2565876"/>
            <a:ext cx="1395806" cy="1395806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Freeform 6"/>
          <p:cNvSpPr/>
          <p:nvPr/>
        </p:nvSpPr>
        <p:spPr>
          <a:xfrm>
            <a:off x="3699620" y="1524000"/>
            <a:ext cx="1744758" cy="950452"/>
          </a:xfrm>
          <a:custGeom>
            <a:avLst/>
            <a:gdLst>
              <a:gd name="connsiteX0" fmla="*/ 0 w 1744758"/>
              <a:gd name="connsiteY0" fmla="*/ 0 h 950452"/>
              <a:gd name="connsiteX1" fmla="*/ 1744758 w 1744758"/>
              <a:gd name="connsiteY1" fmla="*/ 0 h 950452"/>
              <a:gd name="connsiteX2" fmla="*/ 1744758 w 1744758"/>
              <a:gd name="connsiteY2" fmla="*/ 950452 h 950452"/>
              <a:gd name="connsiteX3" fmla="*/ 0 w 1744758"/>
              <a:gd name="connsiteY3" fmla="*/ 950452 h 950452"/>
              <a:gd name="connsiteX4" fmla="*/ 0 w 1744758"/>
              <a:gd name="connsiteY4" fmla="*/ 0 h 950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4758" h="950452">
                <a:moveTo>
                  <a:pt x="0" y="0"/>
                </a:moveTo>
                <a:lnTo>
                  <a:pt x="1744758" y="0"/>
                </a:lnTo>
                <a:lnTo>
                  <a:pt x="1744758" y="950452"/>
                </a:lnTo>
                <a:lnTo>
                  <a:pt x="0" y="95045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755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7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Try to discover as many bugs as possible</a:t>
            </a:r>
            <a:endParaRPr lang="en-US" sz="17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327152" y="2827477"/>
            <a:ext cx="1395806" cy="1395806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2250053"/>
              <a:satOff val="-3376"/>
              <a:lumOff val="-549"/>
              <a:alphaOff val="0"/>
            </a:schemeClr>
          </a:fillRef>
          <a:effectRef idx="0">
            <a:schemeClr val="accent3">
              <a:alpha val="50000"/>
              <a:hueOff val="2250053"/>
              <a:satOff val="-3376"/>
              <a:lumOff val="-549"/>
              <a:alphaOff val="0"/>
            </a:schemeClr>
          </a:effectRef>
          <a:fontRef idx="minor">
            <a:schemeClr val="tx1"/>
          </a:fontRef>
        </p:style>
      </p:sp>
      <p:sp>
        <p:nvSpPr>
          <p:cNvPr id="9" name="Freeform 8"/>
          <p:cNvSpPr/>
          <p:nvPr/>
        </p:nvSpPr>
        <p:spPr>
          <a:xfrm>
            <a:off x="5826481" y="2429192"/>
            <a:ext cx="1653449" cy="1040971"/>
          </a:xfrm>
          <a:custGeom>
            <a:avLst/>
            <a:gdLst>
              <a:gd name="connsiteX0" fmla="*/ 0 w 1653449"/>
              <a:gd name="connsiteY0" fmla="*/ 0 h 1040971"/>
              <a:gd name="connsiteX1" fmla="*/ 1653449 w 1653449"/>
              <a:gd name="connsiteY1" fmla="*/ 0 h 1040971"/>
              <a:gd name="connsiteX2" fmla="*/ 1653449 w 1653449"/>
              <a:gd name="connsiteY2" fmla="*/ 1040971 h 1040971"/>
              <a:gd name="connsiteX3" fmla="*/ 0 w 1653449"/>
              <a:gd name="connsiteY3" fmla="*/ 1040971 h 1040971"/>
              <a:gd name="connsiteX4" fmla="*/ 0 w 1653449"/>
              <a:gd name="connsiteY4" fmla="*/ 0 h 104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3449" h="1040971">
                <a:moveTo>
                  <a:pt x="0" y="0"/>
                </a:moveTo>
                <a:lnTo>
                  <a:pt x="1653449" y="0"/>
                </a:lnTo>
                <a:lnTo>
                  <a:pt x="1653449" y="1040971"/>
                </a:lnTo>
                <a:lnTo>
                  <a:pt x="0" y="104097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755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7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Identify and document all bugs found</a:t>
            </a:r>
            <a:endParaRPr lang="en-US" sz="17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327152" y="3350678"/>
            <a:ext cx="1395806" cy="1395806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4500106"/>
              <a:satOff val="-6752"/>
              <a:lumOff val="-1098"/>
              <a:alphaOff val="0"/>
            </a:schemeClr>
          </a:fillRef>
          <a:effectRef idx="0">
            <a:schemeClr val="accent3">
              <a:alpha val="50000"/>
              <a:hueOff val="4500106"/>
              <a:satOff val="-6752"/>
              <a:lumOff val="-1098"/>
              <a:alphaOff val="0"/>
            </a:schemeClr>
          </a:effectRef>
          <a:fontRef idx="minor">
            <a:schemeClr val="tx1"/>
          </a:fontRef>
        </p:style>
      </p:sp>
      <p:sp>
        <p:nvSpPr>
          <p:cNvPr id="11" name="Freeform 10"/>
          <p:cNvSpPr/>
          <p:nvPr/>
        </p:nvSpPr>
        <p:spPr>
          <a:xfrm>
            <a:off x="5826481" y="3981597"/>
            <a:ext cx="1653449" cy="1163172"/>
          </a:xfrm>
          <a:custGeom>
            <a:avLst/>
            <a:gdLst>
              <a:gd name="connsiteX0" fmla="*/ 0 w 1653449"/>
              <a:gd name="connsiteY0" fmla="*/ 0 h 1163172"/>
              <a:gd name="connsiteX1" fmla="*/ 1653449 w 1653449"/>
              <a:gd name="connsiteY1" fmla="*/ 0 h 1163172"/>
              <a:gd name="connsiteX2" fmla="*/ 1653449 w 1653449"/>
              <a:gd name="connsiteY2" fmla="*/ 1163172 h 1163172"/>
              <a:gd name="connsiteX3" fmla="*/ 0 w 1653449"/>
              <a:gd name="connsiteY3" fmla="*/ 1163172 h 1163172"/>
              <a:gd name="connsiteX4" fmla="*/ 0 w 1653449"/>
              <a:gd name="connsiteY4" fmla="*/ 0 h 116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3449" h="1163172">
                <a:moveTo>
                  <a:pt x="0" y="0"/>
                </a:moveTo>
                <a:lnTo>
                  <a:pt x="1653449" y="0"/>
                </a:lnTo>
                <a:lnTo>
                  <a:pt x="1653449" y="1163172"/>
                </a:lnTo>
                <a:lnTo>
                  <a:pt x="0" y="116317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755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7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 all possible scenarios</a:t>
            </a:r>
            <a:endParaRPr lang="en-US" sz="17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874096" y="3612731"/>
            <a:ext cx="1395806" cy="1395806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6750158"/>
              <a:satOff val="-10128"/>
              <a:lumOff val="-1647"/>
              <a:alphaOff val="0"/>
            </a:schemeClr>
          </a:fillRef>
          <a:effectRef idx="0">
            <a:schemeClr val="accent3">
              <a:alpha val="50000"/>
              <a:hueOff val="6750158"/>
              <a:satOff val="-10128"/>
              <a:lumOff val="-1647"/>
              <a:alphaOff val="0"/>
            </a:schemeClr>
          </a:effectRef>
          <a:fontRef idx="minor">
            <a:schemeClr val="tx1"/>
          </a:fontRef>
        </p:style>
      </p:sp>
      <p:sp>
        <p:nvSpPr>
          <p:cNvPr id="13" name="Freeform 12"/>
          <p:cNvSpPr/>
          <p:nvPr/>
        </p:nvSpPr>
        <p:spPr>
          <a:xfrm>
            <a:off x="3699620" y="5099510"/>
            <a:ext cx="1744758" cy="950452"/>
          </a:xfrm>
          <a:custGeom>
            <a:avLst/>
            <a:gdLst>
              <a:gd name="connsiteX0" fmla="*/ 0 w 1744758"/>
              <a:gd name="connsiteY0" fmla="*/ 0 h 950452"/>
              <a:gd name="connsiteX1" fmla="*/ 1744758 w 1744758"/>
              <a:gd name="connsiteY1" fmla="*/ 0 h 950452"/>
              <a:gd name="connsiteX2" fmla="*/ 1744758 w 1744758"/>
              <a:gd name="connsiteY2" fmla="*/ 950452 h 950452"/>
              <a:gd name="connsiteX3" fmla="*/ 0 w 1744758"/>
              <a:gd name="connsiteY3" fmla="*/ 950452 h 950452"/>
              <a:gd name="connsiteX4" fmla="*/ 0 w 1744758"/>
              <a:gd name="connsiteY4" fmla="*/ 0 h 950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4758" h="950452">
                <a:moveTo>
                  <a:pt x="0" y="0"/>
                </a:moveTo>
                <a:lnTo>
                  <a:pt x="1744758" y="0"/>
                </a:lnTo>
                <a:lnTo>
                  <a:pt x="1744758" y="950452"/>
                </a:lnTo>
                <a:lnTo>
                  <a:pt x="0" y="95045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755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7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 with real devices, no simulation</a:t>
            </a:r>
            <a:endParaRPr lang="en-US" sz="17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3421040" y="3350678"/>
            <a:ext cx="1395806" cy="1395806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9000211"/>
              <a:satOff val="-13504"/>
              <a:lumOff val="-2196"/>
              <a:alphaOff val="0"/>
            </a:schemeClr>
          </a:fillRef>
          <a:effectRef idx="0">
            <a:schemeClr val="accent3">
              <a:alpha val="50000"/>
              <a:hueOff val="9000211"/>
              <a:satOff val="-13504"/>
              <a:lumOff val="-2196"/>
              <a:alphaOff val="0"/>
            </a:schemeClr>
          </a:effectRef>
          <a:fontRef idx="minor">
            <a:schemeClr val="tx1"/>
          </a:fontRef>
        </p:style>
      </p:sp>
      <p:sp>
        <p:nvSpPr>
          <p:cNvPr id="15" name="Freeform 14"/>
          <p:cNvSpPr/>
          <p:nvPr/>
        </p:nvSpPr>
        <p:spPr>
          <a:xfrm>
            <a:off x="1664068" y="3981597"/>
            <a:ext cx="1653449" cy="1163172"/>
          </a:xfrm>
          <a:custGeom>
            <a:avLst/>
            <a:gdLst>
              <a:gd name="connsiteX0" fmla="*/ 0 w 1653449"/>
              <a:gd name="connsiteY0" fmla="*/ 0 h 1163172"/>
              <a:gd name="connsiteX1" fmla="*/ 1653449 w 1653449"/>
              <a:gd name="connsiteY1" fmla="*/ 0 h 1163172"/>
              <a:gd name="connsiteX2" fmla="*/ 1653449 w 1653449"/>
              <a:gd name="connsiteY2" fmla="*/ 1163172 h 1163172"/>
              <a:gd name="connsiteX3" fmla="*/ 0 w 1653449"/>
              <a:gd name="connsiteY3" fmla="*/ 1163172 h 1163172"/>
              <a:gd name="connsiteX4" fmla="*/ 0 w 1653449"/>
              <a:gd name="connsiteY4" fmla="*/ 0 h 116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3449" h="1163172">
                <a:moveTo>
                  <a:pt x="0" y="0"/>
                </a:moveTo>
                <a:lnTo>
                  <a:pt x="1653449" y="0"/>
                </a:lnTo>
                <a:lnTo>
                  <a:pt x="1653449" y="1163172"/>
                </a:lnTo>
                <a:lnTo>
                  <a:pt x="0" y="116317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755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7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All team members much be involved in testing phase</a:t>
            </a:r>
            <a:endParaRPr lang="en-US" sz="17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421040" y="2827477"/>
            <a:ext cx="1395806" cy="1395806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alpha val="50000"/>
              <a:hueOff val="11250264"/>
              <a:satOff val="-16880"/>
              <a:lumOff val="-2745"/>
              <a:alphaOff val="0"/>
            </a:schemeClr>
          </a:effectRef>
          <a:fontRef idx="minor">
            <a:schemeClr val="tx1"/>
          </a:fontRef>
        </p:style>
      </p:sp>
      <p:sp>
        <p:nvSpPr>
          <p:cNvPr id="17" name="Freeform 16"/>
          <p:cNvSpPr/>
          <p:nvPr/>
        </p:nvSpPr>
        <p:spPr>
          <a:xfrm>
            <a:off x="609600" y="2429192"/>
            <a:ext cx="2707917" cy="1163172"/>
          </a:xfrm>
          <a:custGeom>
            <a:avLst/>
            <a:gdLst>
              <a:gd name="connsiteX0" fmla="*/ 0 w 1653449"/>
              <a:gd name="connsiteY0" fmla="*/ 0 h 1163172"/>
              <a:gd name="connsiteX1" fmla="*/ 1653449 w 1653449"/>
              <a:gd name="connsiteY1" fmla="*/ 0 h 1163172"/>
              <a:gd name="connsiteX2" fmla="*/ 1653449 w 1653449"/>
              <a:gd name="connsiteY2" fmla="*/ 1163172 h 1163172"/>
              <a:gd name="connsiteX3" fmla="*/ 0 w 1653449"/>
              <a:gd name="connsiteY3" fmla="*/ 1163172 h 1163172"/>
              <a:gd name="connsiteX4" fmla="*/ 0 w 1653449"/>
              <a:gd name="connsiteY4" fmla="*/ 0 h 116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3449" h="1163172">
                <a:moveTo>
                  <a:pt x="0" y="0"/>
                </a:moveTo>
                <a:lnTo>
                  <a:pt x="1653449" y="0"/>
                </a:lnTo>
                <a:lnTo>
                  <a:pt x="1653449" y="1163172"/>
                </a:lnTo>
                <a:lnTo>
                  <a:pt x="0" y="116317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755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7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Testing much be involved in every stage of software development life cycle (SDLC)</a:t>
            </a:r>
            <a:endParaRPr lang="en-US" sz="17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66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Terminator 4"/>
          <p:cNvSpPr/>
          <p:nvPr/>
        </p:nvSpPr>
        <p:spPr>
          <a:xfrm>
            <a:off x="-1295400" y="6337851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228600"/>
            <a:ext cx="4838700" cy="825500"/>
          </a:xfrm>
        </p:spPr>
        <p:txBody>
          <a:bodyPr>
            <a:noAutofit/>
          </a:bodyPr>
          <a:lstStyle/>
          <a:p>
            <a:r>
              <a:rPr lang="en-US" sz="4400" b="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Testing Schedule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508000" y="1219200"/>
            <a:ext cx="3008313" cy="4691063"/>
          </a:xfrm>
        </p:spPr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Testing</a:t>
            </a:r>
          </a:p>
          <a:p>
            <a:pPr lvl="1"/>
            <a:r>
              <a:rPr lang="en-US" sz="20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Executed by developer </a:t>
            </a: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coding phases</a:t>
            </a:r>
          </a:p>
          <a:p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Testing</a:t>
            </a:r>
          </a:p>
          <a:p>
            <a:pPr lvl="1"/>
            <a:r>
              <a:rPr lang="en-US" sz="20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Executed by developer </a:t>
            </a: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</a:t>
            </a: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eam </a:t>
            </a: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Aug 1 – Aug 4, 2016</a:t>
            </a:r>
          </a:p>
          <a:p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</a:t>
            </a:r>
          </a:p>
          <a:p>
            <a:pPr lvl="1"/>
            <a:r>
              <a:rPr lang="en-US" sz="20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Executed by testing </a:t>
            </a: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</a:t>
            </a:r>
          </a:p>
          <a:p>
            <a:pPr lvl="1"/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Aug 3 – Aug 15, 2016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5278966" y="273050"/>
            <a:ext cx="1703916" cy="1951037"/>
          </a:xfrm>
          <a:custGeom>
            <a:avLst/>
            <a:gdLst>
              <a:gd name="connsiteX0" fmla="*/ 0 w 1703916"/>
              <a:gd name="connsiteY0" fmla="*/ 1951037 h 1951037"/>
              <a:gd name="connsiteX1" fmla="*/ 851958 w 1703916"/>
              <a:gd name="connsiteY1" fmla="*/ 0 h 1951037"/>
              <a:gd name="connsiteX2" fmla="*/ 851958 w 1703916"/>
              <a:gd name="connsiteY2" fmla="*/ 0 h 1951037"/>
              <a:gd name="connsiteX3" fmla="*/ 1703916 w 1703916"/>
              <a:gd name="connsiteY3" fmla="*/ 1951037 h 1951037"/>
              <a:gd name="connsiteX4" fmla="*/ 0 w 1703916"/>
              <a:gd name="connsiteY4" fmla="*/ 1951037 h 195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3916" h="1951037">
                <a:moveTo>
                  <a:pt x="0" y="1951037"/>
                </a:moveTo>
                <a:lnTo>
                  <a:pt x="851958" y="0"/>
                </a:lnTo>
                <a:lnTo>
                  <a:pt x="851958" y="0"/>
                </a:lnTo>
                <a:lnTo>
                  <a:pt x="1703916" y="1951037"/>
                </a:lnTo>
                <a:lnTo>
                  <a:pt x="0" y="195103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b="0" kern="1200" cap="none" spc="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Test</a:t>
            </a:r>
            <a:endParaRPr lang="en-US" sz="3600" b="0" kern="120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4405743" y="2224087"/>
            <a:ext cx="3450363" cy="1951037"/>
          </a:xfrm>
          <a:custGeom>
            <a:avLst/>
            <a:gdLst>
              <a:gd name="connsiteX0" fmla="*/ 0 w 3450363"/>
              <a:gd name="connsiteY0" fmla="*/ 1951037 h 1951037"/>
              <a:gd name="connsiteX1" fmla="*/ 851959 w 3450363"/>
              <a:gd name="connsiteY1" fmla="*/ 0 h 1951037"/>
              <a:gd name="connsiteX2" fmla="*/ 2598404 w 3450363"/>
              <a:gd name="connsiteY2" fmla="*/ 0 h 1951037"/>
              <a:gd name="connsiteX3" fmla="*/ 3450363 w 3450363"/>
              <a:gd name="connsiteY3" fmla="*/ 1951037 h 1951037"/>
              <a:gd name="connsiteX4" fmla="*/ 0 w 3450363"/>
              <a:gd name="connsiteY4" fmla="*/ 1951037 h 195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0363" h="1951037">
                <a:moveTo>
                  <a:pt x="0" y="1951037"/>
                </a:moveTo>
                <a:lnTo>
                  <a:pt x="851959" y="0"/>
                </a:lnTo>
                <a:lnTo>
                  <a:pt x="2598404" y="0"/>
                </a:lnTo>
                <a:lnTo>
                  <a:pt x="3450363" y="1951037"/>
                </a:lnTo>
                <a:lnTo>
                  <a:pt x="0" y="195103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340759"/>
              <a:satOff val="-2919"/>
              <a:lumOff val="686"/>
              <a:alphaOff val="0"/>
            </a:schemeClr>
          </a:fillRef>
          <a:effectRef idx="1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533" tIns="45720" rIns="649534" bIns="4572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kern="12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Integration Test</a:t>
            </a:r>
            <a:endParaRPr lang="en-US" sz="3600" kern="1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575050" y="4175125"/>
            <a:ext cx="5111749" cy="1951037"/>
          </a:xfrm>
          <a:custGeom>
            <a:avLst/>
            <a:gdLst>
              <a:gd name="connsiteX0" fmla="*/ 0 w 5111749"/>
              <a:gd name="connsiteY0" fmla="*/ 1951037 h 1951037"/>
              <a:gd name="connsiteX1" fmla="*/ 851959 w 5111749"/>
              <a:gd name="connsiteY1" fmla="*/ 0 h 1951037"/>
              <a:gd name="connsiteX2" fmla="*/ 4259790 w 5111749"/>
              <a:gd name="connsiteY2" fmla="*/ 0 h 1951037"/>
              <a:gd name="connsiteX3" fmla="*/ 5111749 w 5111749"/>
              <a:gd name="connsiteY3" fmla="*/ 1951037 h 1951037"/>
              <a:gd name="connsiteX4" fmla="*/ 0 w 5111749"/>
              <a:gd name="connsiteY4" fmla="*/ 1951037 h 195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1749" h="1951037">
                <a:moveTo>
                  <a:pt x="0" y="1951037"/>
                </a:moveTo>
                <a:lnTo>
                  <a:pt x="851959" y="0"/>
                </a:lnTo>
                <a:lnTo>
                  <a:pt x="4259790" y="0"/>
                </a:lnTo>
                <a:lnTo>
                  <a:pt x="5111749" y="1951037"/>
                </a:lnTo>
                <a:lnTo>
                  <a:pt x="0" y="195103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1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0276" tIns="45720" rIns="940276" bIns="4572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b="0" kern="1200" cap="none" spc="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Unit Test</a:t>
            </a:r>
            <a:endParaRPr lang="en-US" sz="3600" b="0" kern="120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77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Terminator 6"/>
          <p:cNvSpPr/>
          <p:nvPr/>
        </p:nvSpPr>
        <p:spPr>
          <a:xfrm>
            <a:off x="-1295400" y="6337851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0" y="5867400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testing tool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017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Testing Tool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407736"/>
              </p:ext>
            </p:extLst>
          </p:nvPr>
        </p:nvGraphicFramePr>
        <p:xfrm>
          <a:off x="1219200" y="1260078"/>
          <a:ext cx="6781800" cy="4594622"/>
        </p:xfrm>
        <a:graphic>
          <a:graphicData uri="http://schemas.openxmlformats.org/drawingml/2006/table">
            <a:tbl>
              <a:tblPr firstRow="1" firstCol="1" bandRow="1"/>
              <a:tblGrid>
                <a:gridCol w="2350250"/>
                <a:gridCol w="4431550"/>
              </a:tblGrid>
              <a:tr h="537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Name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Purpose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5371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Laptop computers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test all activities in laptop computers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10743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Android phones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test if the system work correctly in android system, with responsive screen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10743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iPad mini 2, iPad 4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test if the system work correctly in iPad/tablet system, with responsive screens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10743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iPhone 5 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test if the system work correctly in IOS system, with responsive screens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79291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657125"/>
              </p:ext>
            </p:extLst>
          </p:nvPr>
        </p:nvGraphicFramePr>
        <p:xfrm>
          <a:off x="914401" y="1016914"/>
          <a:ext cx="7315200" cy="4996946"/>
        </p:xfrm>
        <a:graphic>
          <a:graphicData uri="http://schemas.openxmlformats.org/drawingml/2006/table">
            <a:tbl>
              <a:tblPr firstRow="1" firstCol="1" bandRow="1"/>
              <a:tblGrid>
                <a:gridCol w="2045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172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528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845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Name</a:t>
                      </a:r>
                      <a:endParaRPr lang="en-US" sz="1600" b="1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version</a:t>
                      </a:r>
                      <a:endParaRPr lang="en-US" sz="1600" b="1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Purpose</a:t>
                      </a:r>
                      <a:endParaRPr lang="en-US" sz="1600" b="1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691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Microsoft word</a:t>
                      </a:r>
                      <a:endParaRPr lang="en-US" sz="1600" b="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2013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write test plan  and keep tracking defects 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691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Microsoft excel</a:t>
                      </a:r>
                      <a:endParaRPr lang="en-US" sz="1600" b="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2013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write test case, checklist, and test report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349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MySQL workbench</a:t>
                      </a:r>
                      <a:endParaRPr lang="en-US" sz="1600" b="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6.3 CE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perform database testing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7349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Google chrome</a:t>
                      </a:r>
                      <a:endParaRPr lang="en-US" sz="1600" b="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52.0.2743.116 m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web browser testing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845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Firefox</a:t>
                      </a:r>
                      <a:endParaRPr lang="en-US" sz="1600" b="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48.0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web browser testing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7349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Safari</a:t>
                      </a:r>
                      <a:endParaRPr lang="en-US" sz="1600" b="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5.0.6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Apple web browser testing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7349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Coc</a:t>
                      </a:r>
                      <a:r>
                        <a:rPr lang="en-GB" sz="2000" b="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Coc</a:t>
                      </a:r>
                      <a:endParaRPr lang="en-US" sz="1600" b="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41.0.2272.119</a:t>
                      </a:r>
                      <a:endParaRPr lang="en-US" sz="160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Vietnamese web browser testing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5" name="Flowchart: Terminator 4"/>
          <p:cNvSpPr/>
          <p:nvPr/>
        </p:nvSpPr>
        <p:spPr>
          <a:xfrm>
            <a:off x="-1295400" y="6337851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81400" y="6019800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testing tool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90600" y="38100"/>
            <a:ext cx="6400800" cy="10207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Testing Tool</a:t>
            </a:r>
          </a:p>
        </p:txBody>
      </p:sp>
    </p:spTree>
    <p:extLst>
      <p:ext uri="{BB962C8B-B14F-4D97-AF65-F5344CB8AC3E}">
        <p14:creationId xmlns:p14="http://schemas.microsoft.com/office/powerpoint/2010/main" val="191415368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27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Testing Result</a:t>
            </a:r>
          </a:p>
        </p:txBody>
      </p:sp>
      <p:sp>
        <p:nvSpPr>
          <p:cNvPr id="7" name="Freeform 6"/>
          <p:cNvSpPr/>
          <p:nvPr/>
        </p:nvSpPr>
        <p:spPr>
          <a:xfrm>
            <a:off x="764232" y="2855788"/>
            <a:ext cx="1683246" cy="841623"/>
          </a:xfrm>
          <a:custGeom>
            <a:avLst/>
            <a:gdLst>
              <a:gd name="connsiteX0" fmla="*/ 0 w 1683246"/>
              <a:gd name="connsiteY0" fmla="*/ 0 h 841623"/>
              <a:gd name="connsiteX1" fmla="*/ 1542973 w 1683246"/>
              <a:gd name="connsiteY1" fmla="*/ 0 h 841623"/>
              <a:gd name="connsiteX2" fmla="*/ 1683246 w 1683246"/>
              <a:gd name="connsiteY2" fmla="*/ 140273 h 841623"/>
              <a:gd name="connsiteX3" fmla="*/ 1683246 w 1683246"/>
              <a:gd name="connsiteY3" fmla="*/ 841623 h 841623"/>
              <a:gd name="connsiteX4" fmla="*/ 1683246 w 1683246"/>
              <a:gd name="connsiteY4" fmla="*/ 841623 h 841623"/>
              <a:gd name="connsiteX5" fmla="*/ 140273 w 1683246"/>
              <a:gd name="connsiteY5" fmla="*/ 841623 h 841623"/>
              <a:gd name="connsiteX6" fmla="*/ 0 w 1683246"/>
              <a:gd name="connsiteY6" fmla="*/ 701350 h 841623"/>
              <a:gd name="connsiteX7" fmla="*/ 0 w 1683246"/>
              <a:gd name="connsiteY7" fmla="*/ 0 h 84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3246" h="841623">
                <a:moveTo>
                  <a:pt x="0" y="0"/>
                </a:moveTo>
                <a:lnTo>
                  <a:pt x="1542973" y="0"/>
                </a:lnTo>
                <a:lnTo>
                  <a:pt x="1683246" y="140273"/>
                </a:lnTo>
                <a:lnTo>
                  <a:pt x="1683246" y="841623"/>
                </a:lnTo>
                <a:lnTo>
                  <a:pt x="1683246" y="841623"/>
                </a:lnTo>
                <a:lnTo>
                  <a:pt x="140273" y="841623"/>
                </a:lnTo>
                <a:lnTo>
                  <a:pt x="0" y="7013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392" tIns="78392" rIns="78392" bIns="78392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endPara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reeform 7"/>
          <p:cNvSpPr/>
          <p:nvPr/>
        </p:nvSpPr>
        <p:spPr>
          <a:xfrm rot="17692822">
            <a:off x="1983963" y="2533561"/>
            <a:ext cx="1600329" cy="34277"/>
          </a:xfrm>
          <a:custGeom>
            <a:avLst/>
            <a:gdLst>
              <a:gd name="connsiteX0" fmla="*/ 0 w 1600329"/>
              <a:gd name="connsiteY0" fmla="*/ 17138 h 34277"/>
              <a:gd name="connsiteX1" fmla="*/ 1600329 w 1600329"/>
              <a:gd name="connsiteY1" fmla="*/ 17138 h 3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00329" h="34277">
                <a:moveTo>
                  <a:pt x="0" y="17138"/>
                </a:moveTo>
                <a:lnTo>
                  <a:pt x="1600329" y="17138"/>
                </a:lnTo>
              </a:path>
            </a:pathLst>
          </a:custGeom>
          <a:noFill/>
        </p:spPr>
        <p:style>
          <a:lnRef idx="2">
            <a:schemeClr val="accent3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72856" tIns="-22870" rIns="772856" bIns="-22869" numCol="1" spcCol="1270" anchor="ctr" anchorCtr="0">
            <a:noAutofit/>
          </a:bodyPr>
          <a:lstStyle/>
          <a:p>
            <a:pPr lvl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120776" y="1403988"/>
            <a:ext cx="1683246" cy="841623"/>
          </a:xfrm>
          <a:custGeom>
            <a:avLst/>
            <a:gdLst>
              <a:gd name="connsiteX0" fmla="*/ 0 w 1683246"/>
              <a:gd name="connsiteY0" fmla="*/ 0 h 841623"/>
              <a:gd name="connsiteX1" fmla="*/ 1542973 w 1683246"/>
              <a:gd name="connsiteY1" fmla="*/ 0 h 841623"/>
              <a:gd name="connsiteX2" fmla="*/ 1683246 w 1683246"/>
              <a:gd name="connsiteY2" fmla="*/ 140273 h 841623"/>
              <a:gd name="connsiteX3" fmla="*/ 1683246 w 1683246"/>
              <a:gd name="connsiteY3" fmla="*/ 841623 h 841623"/>
              <a:gd name="connsiteX4" fmla="*/ 1683246 w 1683246"/>
              <a:gd name="connsiteY4" fmla="*/ 841623 h 841623"/>
              <a:gd name="connsiteX5" fmla="*/ 140273 w 1683246"/>
              <a:gd name="connsiteY5" fmla="*/ 841623 h 841623"/>
              <a:gd name="connsiteX6" fmla="*/ 0 w 1683246"/>
              <a:gd name="connsiteY6" fmla="*/ 701350 h 841623"/>
              <a:gd name="connsiteX7" fmla="*/ 0 w 1683246"/>
              <a:gd name="connsiteY7" fmla="*/ 0 h 84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3246" h="841623">
                <a:moveTo>
                  <a:pt x="0" y="0"/>
                </a:moveTo>
                <a:lnTo>
                  <a:pt x="1542973" y="0"/>
                </a:lnTo>
                <a:lnTo>
                  <a:pt x="1683246" y="140273"/>
                </a:lnTo>
                <a:lnTo>
                  <a:pt x="1683246" y="841623"/>
                </a:lnTo>
                <a:lnTo>
                  <a:pt x="1683246" y="841623"/>
                </a:lnTo>
                <a:lnTo>
                  <a:pt x="140273" y="841623"/>
                </a:lnTo>
                <a:lnTo>
                  <a:pt x="0" y="701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  <a:alpha val="43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392" tIns="78392" rIns="78392" bIns="78392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Module</a:t>
            </a:r>
            <a:endPara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804023" y="1807661"/>
            <a:ext cx="673298" cy="34277"/>
          </a:xfrm>
          <a:custGeom>
            <a:avLst/>
            <a:gdLst>
              <a:gd name="connsiteX0" fmla="*/ 0 w 673298"/>
              <a:gd name="connsiteY0" fmla="*/ 17138 h 34277"/>
              <a:gd name="connsiteX1" fmla="*/ 673298 w 673298"/>
              <a:gd name="connsiteY1" fmla="*/ 17138 h 3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3298" h="34277">
                <a:moveTo>
                  <a:pt x="0" y="17138"/>
                </a:moveTo>
                <a:lnTo>
                  <a:pt x="673298" y="17138"/>
                </a:lnTo>
              </a:path>
            </a:pathLst>
          </a:custGeom>
          <a:noFill/>
        </p:spPr>
        <p:style>
          <a:lnRef idx="2">
            <a:schemeClr val="accent3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2516" tIns="306" rIns="332518" bIns="30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5477321" y="1403988"/>
            <a:ext cx="1683246" cy="841623"/>
          </a:xfrm>
          <a:custGeom>
            <a:avLst/>
            <a:gdLst>
              <a:gd name="connsiteX0" fmla="*/ 0 w 1683246"/>
              <a:gd name="connsiteY0" fmla="*/ 0 h 841623"/>
              <a:gd name="connsiteX1" fmla="*/ 1542973 w 1683246"/>
              <a:gd name="connsiteY1" fmla="*/ 0 h 841623"/>
              <a:gd name="connsiteX2" fmla="*/ 1683246 w 1683246"/>
              <a:gd name="connsiteY2" fmla="*/ 140273 h 841623"/>
              <a:gd name="connsiteX3" fmla="*/ 1683246 w 1683246"/>
              <a:gd name="connsiteY3" fmla="*/ 841623 h 841623"/>
              <a:gd name="connsiteX4" fmla="*/ 1683246 w 1683246"/>
              <a:gd name="connsiteY4" fmla="*/ 841623 h 841623"/>
              <a:gd name="connsiteX5" fmla="*/ 140273 w 1683246"/>
              <a:gd name="connsiteY5" fmla="*/ 841623 h 841623"/>
              <a:gd name="connsiteX6" fmla="*/ 0 w 1683246"/>
              <a:gd name="connsiteY6" fmla="*/ 701350 h 841623"/>
              <a:gd name="connsiteX7" fmla="*/ 0 w 1683246"/>
              <a:gd name="connsiteY7" fmla="*/ 0 h 84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3246" h="841623">
                <a:moveTo>
                  <a:pt x="0" y="0"/>
                </a:moveTo>
                <a:lnTo>
                  <a:pt x="1542973" y="0"/>
                </a:lnTo>
                <a:lnTo>
                  <a:pt x="1683246" y="140273"/>
                </a:lnTo>
                <a:lnTo>
                  <a:pt x="1683246" y="841623"/>
                </a:lnTo>
                <a:lnTo>
                  <a:pt x="1683246" y="841623"/>
                </a:lnTo>
                <a:lnTo>
                  <a:pt x="140273" y="841623"/>
                </a:lnTo>
                <a:lnTo>
                  <a:pt x="0" y="70135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392" tIns="78392" rIns="78392" bIns="78392" numCol="1" spcCol="1270" anchor="ctr" anchorCtr="0">
            <a:noAutofit/>
          </a:bodyPr>
          <a:lstStyle/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Pass: 53</a:t>
            </a:r>
          </a:p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Fail: 0</a:t>
            </a:r>
          </a:p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Untested: 0</a:t>
            </a:r>
            <a:endPara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reeform 11"/>
          <p:cNvSpPr/>
          <p:nvPr/>
        </p:nvSpPr>
        <p:spPr>
          <a:xfrm rot="19457599">
            <a:off x="2369542" y="3017494"/>
            <a:ext cx="829169" cy="34277"/>
          </a:xfrm>
          <a:custGeom>
            <a:avLst/>
            <a:gdLst>
              <a:gd name="connsiteX0" fmla="*/ 0 w 829169"/>
              <a:gd name="connsiteY0" fmla="*/ 17138 h 34277"/>
              <a:gd name="connsiteX1" fmla="*/ 829169 w 829169"/>
              <a:gd name="connsiteY1" fmla="*/ 17138 h 3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169" h="34277">
                <a:moveTo>
                  <a:pt x="0" y="17138"/>
                </a:moveTo>
                <a:lnTo>
                  <a:pt x="829169" y="17138"/>
                </a:lnTo>
              </a:path>
            </a:pathLst>
          </a:custGeom>
          <a:noFill/>
        </p:spPr>
        <p:style>
          <a:lnRef idx="2">
            <a:schemeClr val="accent3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6555" tIns="-3590" rIns="406555" bIns="-3592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120776" y="2371855"/>
            <a:ext cx="1683246" cy="841623"/>
          </a:xfrm>
          <a:custGeom>
            <a:avLst/>
            <a:gdLst>
              <a:gd name="connsiteX0" fmla="*/ 0 w 1683246"/>
              <a:gd name="connsiteY0" fmla="*/ 0 h 841623"/>
              <a:gd name="connsiteX1" fmla="*/ 1542973 w 1683246"/>
              <a:gd name="connsiteY1" fmla="*/ 0 h 841623"/>
              <a:gd name="connsiteX2" fmla="*/ 1683246 w 1683246"/>
              <a:gd name="connsiteY2" fmla="*/ 140273 h 841623"/>
              <a:gd name="connsiteX3" fmla="*/ 1683246 w 1683246"/>
              <a:gd name="connsiteY3" fmla="*/ 841623 h 841623"/>
              <a:gd name="connsiteX4" fmla="*/ 1683246 w 1683246"/>
              <a:gd name="connsiteY4" fmla="*/ 841623 h 841623"/>
              <a:gd name="connsiteX5" fmla="*/ 140273 w 1683246"/>
              <a:gd name="connsiteY5" fmla="*/ 841623 h 841623"/>
              <a:gd name="connsiteX6" fmla="*/ 0 w 1683246"/>
              <a:gd name="connsiteY6" fmla="*/ 701350 h 841623"/>
              <a:gd name="connsiteX7" fmla="*/ 0 w 1683246"/>
              <a:gd name="connsiteY7" fmla="*/ 0 h 84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3246" h="841623">
                <a:moveTo>
                  <a:pt x="0" y="0"/>
                </a:moveTo>
                <a:lnTo>
                  <a:pt x="1542973" y="0"/>
                </a:lnTo>
                <a:lnTo>
                  <a:pt x="1683246" y="140273"/>
                </a:lnTo>
                <a:lnTo>
                  <a:pt x="1683246" y="841623"/>
                </a:lnTo>
                <a:lnTo>
                  <a:pt x="1683246" y="841623"/>
                </a:lnTo>
                <a:lnTo>
                  <a:pt x="140273" y="841623"/>
                </a:lnTo>
                <a:lnTo>
                  <a:pt x="0" y="701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  <a:alpha val="43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392" tIns="78392" rIns="78392" bIns="78392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Module</a:t>
            </a:r>
            <a:endPara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4804023" y="2775528"/>
            <a:ext cx="673298" cy="34277"/>
          </a:xfrm>
          <a:custGeom>
            <a:avLst/>
            <a:gdLst>
              <a:gd name="connsiteX0" fmla="*/ 0 w 673298"/>
              <a:gd name="connsiteY0" fmla="*/ 17138 h 34277"/>
              <a:gd name="connsiteX1" fmla="*/ 673298 w 673298"/>
              <a:gd name="connsiteY1" fmla="*/ 17138 h 3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3298" h="34277">
                <a:moveTo>
                  <a:pt x="0" y="17138"/>
                </a:moveTo>
                <a:lnTo>
                  <a:pt x="673298" y="17138"/>
                </a:lnTo>
              </a:path>
            </a:pathLst>
          </a:custGeom>
          <a:noFill/>
        </p:spPr>
        <p:style>
          <a:lnRef idx="2">
            <a:schemeClr val="accent3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2516" tIns="306" rIns="332518" bIns="30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5477321" y="2371855"/>
            <a:ext cx="1683246" cy="841623"/>
          </a:xfrm>
          <a:custGeom>
            <a:avLst/>
            <a:gdLst>
              <a:gd name="connsiteX0" fmla="*/ 0 w 1683246"/>
              <a:gd name="connsiteY0" fmla="*/ 0 h 841623"/>
              <a:gd name="connsiteX1" fmla="*/ 1542973 w 1683246"/>
              <a:gd name="connsiteY1" fmla="*/ 0 h 841623"/>
              <a:gd name="connsiteX2" fmla="*/ 1683246 w 1683246"/>
              <a:gd name="connsiteY2" fmla="*/ 140273 h 841623"/>
              <a:gd name="connsiteX3" fmla="*/ 1683246 w 1683246"/>
              <a:gd name="connsiteY3" fmla="*/ 841623 h 841623"/>
              <a:gd name="connsiteX4" fmla="*/ 1683246 w 1683246"/>
              <a:gd name="connsiteY4" fmla="*/ 841623 h 841623"/>
              <a:gd name="connsiteX5" fmla="*/ 140273 w 1683246"/>
              <a:gd name="connsiteY5" fmla="*/ 841623 h 841623"/>
              <a:gd name="connsiteX6" fmla="*/ 0 w 1683246"/>
              <a:gd name="connsiteY6" fmla="*/ 701350 h 841623"/>
              <a:gd name="connsiteX7" fmla="*/ 0 w 1683246"/>
              <a:gd name="connsiteY7" fmla="*/ 0 h 84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3246" h="841623">
                <a:moveTo>
                  <a:pt x="0" y="0"/>
                </a:moveTo>
                <a:lnTo>
                  <a:pt x="1542973" y="0"/>
                </a:lnTo>
                <a:lnTo>
                  <a:pt x="1683246" y="140273"/>
                </a:lnTo>
                <a:lnTo>
                  <a:pt x="1683246" y="841623"/>
                </a:lnTo>
                <a:lnTo>
                  <a:pt x="1683246" y="841623"/>
                </a:lnTo>
                <a:lnTo>
                  <a:pt x="140273" y="841623"/>
                </a:lnTo>
                <a:lnTo>
                  <a:pt x="0" y="70135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392" tIns="78392" rIns="78392" bIns="78392" numCol="1" spcCol="1270" anchor="ctr" anchorCtr="0">
            <a:noAutofit/>
          </a:bodyPr>
          <a:lstStyle/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Pass: 39</a:t>
            </a:r>
          </a:p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Fail: 0</a:t>
            </a:r>
          </a:p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Untested: 0</a:t>
            </a:r>
            <a:endPara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Freeform 15"/>
          <p:cNvSpPr/>
          <p:nvPr/>
        </p:nvSpPr>
        <p:spPr>
          <a:xfrm rot="2142401">
            <a:off x="2369542" y="3501427"/>
            <a:ext cx="829169" cy="34277"/>
          </a:xfrm>
          <a:custGeom>
            <a:avLst/>
            <a:gdLst>
              <a:gd name="connsiteX0" fmla="*/ 0 w 829169"/>
              <a:gd name="connsiteY0" fmla="*/ 17138 h 34277"/>
              <a:gd name="connsiteX1" fmla="*/ 829169 w 829169"/>
              <a:gd name="connsiteY1" fmla="*/ 17138 h 3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169" h="34277">
                <a:moveTo>
                  <a:pt x="0" y="17138"/>
                </a:moveTo>
                <a:lnTo>
                  <a:pt x="829169" y="17138"/>
                </a:lnTo>
              </a:path>
            </a:pathLst>
          </a:custGeom>
          <a:noFill/>
        </p:spPr>
        <p:style>
          <a:lnRef idx="2">
            <a:schemeClr val="accent3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6556" tIns="-3591" rIns="406554" bIns="-3591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120776" y="3339721"/>
            <a:ext cx="1683246" cy="841623"/>
          </a:xfrm>
          <a:custGeom>
            <a:avLst/>
            <a:gdLst>
              <a:gd name="connsiteX0" fmla="*/ 0 w 1683246"/>
              <a:gd name="connsiteY0" fmla="*/ 0 h 841623"/>
              <a:gd name="connsiteX1" fmla="*/ 1542973 w 1683246"/>
              <a:gd name="connsiteY1" fmla="*/ 0 h 841623"/>
              <a:gd name="connsiteX2" fmla="*/ 1683246 w 1683246"/>
              <a:gd name="connsiteY2" fmla="*/ 140273 h 841623"/>
              <a:gd name="connsiteX3" fmla="*/ 1683246 w 1683246"/>
              <a:gd name="connsiteY3" fmla="*/ 841623 h 841623"/>
              <a:gd name="connsiteX4" fmla="*/ 1683246 w 1683246"/>
              <a:gd name="connsiteY4" fmla="*/ 841623 h 841623"/>
              <a:gd name="connsiteX5" fmla="*/ 140273 w 1683246"/>
              <a:gd name="connsiteY5" fmla="*/ 841623 h 841623"/>
              <a:gd name="connsiteX6" fmla="*/ 0 w 1683246"/>
              <a:gd name="connsiteY6" fmla="*/ 701350 h 841623"/>
              <a:gd name="connsiteX7" fmla="*/ 0 w 1683246"/>
              <a:gd name="connsiteY7" fmla="*/ 0 h 84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3246" h="841623">
                <a:moveTo>
                  <a:pt x="0" y="0"/>
                </a:moveTo>
                <a:lnTo>
                  <a:pt x="1542973" y="0"/>
                </a:lnTo>
                <a:lnTo>
                  <a:pt x="1683246" y="140273"/>
                </a:lnTo>
                <a:lnTo>
                  <a:pt x="1683246" y="841623"/>
                </a:lnTo>
                <a:lnTo>
                  <a:pt x="1683246" y="841623"/>
                </a:lnTo>
                <a:lnTo>
                  <a:pt x="140273" y="841623"/>
                </a:lnTo>
                <a:lnTo>
                  <a:pt x="0" y="701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  <a:alpha val="43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392" tIns="78392" rIns="78392" bIns="78392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Restaurant Owner Module</a:t>
            </a:r>
            <a:endPara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4804023" y="3743394"/>
            <a:ext cx="673298" cy="34277"/>
          </a:xfrm>
          <a:custGeom>
            <a:avLst/>
            <a:gdLst>
              <a:gd name="connsiteX0" fmla="*/ 0 w 673298"/>
              <a:gd name="connsiteY0" fmla="*/ 17138 h 34277"/>
              <a:gd name="connsiteX1" fmla="*/ 673298 w 673298"/>
              <a:gd name="connsiteY1" fmla="*/ 17138 h 3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3298" h="34277">
                <a:moveTo>
                  <a:pt x="0" y="17138"/>
                </a:moveTo>
                <a:lnTo>
                  <a:pt x="673298" y="17138"/>
                </a:lnTo>
              </a:path>
            </a:pathLst>
          </a:custGeom>
          <a:noFill/>
        </p:spPr>
        <p:style>
          <a:lnRef idx="2">
            <a:schemeClr val="accent3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2516" tIns="306" rIns="332518" bIns="30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5477321" y="3339721"/>
            <a:ext cx="1683246" cy="841623"/>
          </a:xfrm>
          <a:custGeom>
            <a:avLst/>
            <a:gdLst>
              <a:gd name="connsiteX0" fmla="*/ 0 w 1683246"/>
              <a:gd name="connsiteY0" fmla="*/ 0 h 841623"/>
              <a:gd name="connsiteX1" fmla="*/ 1542973 w 1683246"/>
              <a:gd name="connsiteY1" fmla="*/ 0 h 841623"/>
              <a:gd name="connsiteX2" fmla="*/ 1683246 w 1683246"/>
              <a:gd name="connsiteY2" fmla="*/ 140273 h 841623"/>
              <a:gd name="connsiteX3" fmla="*/ 1683246 w 1683246"/>
              <a:gd name="connsiteY3" fmla="*/ 841623 h 841623"/>
              <a:gd name="connsiteX4" fmla="*/ 1683246 w 1683246"/>
              <a:gd name="connsiteY4" fmla="*/ 841623 h 841623"/>
              <a:gd name="connsiteX5" fmla="*/ 140273 w 1683246"/>
              <a:gd name="connsiteY5" fmla="*/ 841623 h 841623"/>
              <a:gd name="connsiteX6" fmla="*/ 0 w 1683246"/>
              <a:gd name="connsiteY6" fmla="*/ 701350 h 841623"/>
              <a:gd name="connsiteX7" fmla="*/ 0 w 1683246"/>
              <a:gd name="connsiteY7" fmla="*/ 0 h 84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3246" h="841623">
                <a:moveTo>
                  <a:pt x="0" y="0"/>
                </a:moveTo>
                <a:lnTo>
                  <a:pt x="1542973" y="0"/>
                </a:lnTo>
                <a:lnTo>
                  <a:pt x="1683246" y="140273"/>
                </a:lnTo>
                <a:lnTo>
                  <a:pt x="1683246" y="841623"/>
                </a:lnTo>
                <a:lnTo>
                  <a:pt x="1683246" y="841623"/>
                </a:lnTo>
                <a:lnTo>
                  <a:pt x="140273" y="841623"/>
                </a:lnTo>
                <a:lnTo>
                  <a:pt x="0" y="70135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392" tIns="78392" rIns="78392" bIns="78392" numCol="1" spcCol="1270" anchor="ctr" anchorCtr="0">
            <a:noAutofit/>
          </a:bodyPr>
          <a:lstStyle/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Pass: 28</a:t>
            </a:r>
          </a:p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Fail: 0</a:t>
            </a:r>
          </a:p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Untested: 0</a:t>
            </a:r>
            <a:endPara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19"/>
          <p:cNvSpPr/>
          <p:nvPr/>
        </p:nvSpPr>
        <p:spPr>
          <a:xfrm rot="3907178">
            <a:off x="1983963" y="3985361"/>
            <a:ext cx="1600329" cy="34277"/>
          </a:xfrm>
          <a:custGeom>
            <a:avLst/>
            <a:gdLst>
              <a:gd name="connsiteX0" fmla="*/ 0 w 1600329"/>
              <a:gd name="connsiteY0" fmla="*/ 17138 h 34277"/>
              <a:gd name="connsiteX1" fmla="*/ 1600329 w 1600329"/>
              <a:gd name="connsiteY1" fmla="*/ 17138 h 3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00329" h="34277">
                <a:moveTo>
                  <a:pt x="0" y="17138"/>
                </a:moveTo>
                <a:lnTo>
                  <a:pt x="1600329" y="17138"/>
                </a:lnTo>
              </a:path>
            </a:pathLst>
          </a:custGeom>
          <a:noFill/>
        </p:spPr>
        <p:style>
          <a:lnRef idx="2">
            <a:schemeClr val="accent3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72856" tIns="-22870" rIns="772857" bIns="-22869" numCol="1" spcCol="1270" anchor="ctr" anchorCtr="0">
            <a:noAutofit/>
          </a:bodyPr>
          <a:lstStyle/>
          <a:p>
            <a:pPr lvl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120776" y="4307588"/>
            <a:ext cx="1683246" cy="841623"/>
          </a:xfrm>
          <a:custGeom>
            <a:avLst/>
            <a:gdLst>
              <a:gd name="connsiteX0" fmla="*/ 0 w 1683246"/>
              <a:gd name="connsiteY0" fmla="*/ 0 h 841623"/>
              <a:gd name="connsiteX1" fmla="*/ 1542973 w 1683246"/>
              <a:gd name="connsiteY1" fmla="*/ 0 h 841623"/>
              <a:gd name="connsiteX2" fmla="*/ 1683246 w 1683246"/>
              <a:gd name="connsiteY2" fmla="*/ 140273 h 841623"/>
              <a:gd name="connsiteX3" fmla="*/ 1683246 w 1683246"/>
              <a:gd name="connsiteY3" fmla="*/ 841623 h 841623"/>
              <a:gd name="connsiteX4" fmla="*/ 1683246 w 1683246"/>
              <a:gd name="connsiteY4" fmla="*/ 841623 h 841623"/>
              <a:gd name="connsiteX5" fmla="*/ 140273 w 1683246"/>
              <a:gd name="connsiteY5" fmla="*/ 841623 h 841623"/>
              <a:gd name="connsiteX6" fmla="*/ 0 w 1683246"/>
              <a:gd name="connsiteY6" fmla="*/ 701350 h 841623"/>
              <a:gd name="connsiteX7" fmla="*/ 0 w 1683246"/>
              <a:gd name="connsiteY7" fmla="*/ 0 h 84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3246" h="841623">
                <a:moveTo>
                  <a:pt x="0" y="0"/>
                </a:moveTo>
                <a:lnTo>
                  <a:pt x="1542973" y="0"/>
                </a:lnTo>
                <a:lnTo>
                  <a:pt x="1683246" y="140273"/>
                </a:lnTo>
                <a:lnTo>
                  <a:pt x="1683246" y="841623"/>
                </a:lnTo>
                <a:lnTo>
                  <a:pt x="1683246" y="841623"/>
                </a:lnTo>
                <a:lnTo>
                  <a:pt x="140273" y="841623"/>
                </a:lnTo>
                <a:lnTo>
                  <a:pt x="0" y="701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  <a:alpha val="43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392" tIns="78392" rIns="78392" bIns="78392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 Module</a:t>
            </a:r>
            <a:endPara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4804023" y="4711261"/>
            <a:ext cx="673298" cy="34277"/>
          </a:xfrm>
          <a:custGeom>
            <a:avLst/>
            <a:gdLst>
              <a:gd name="connsiteX0" fmla="*/ 0 w 673298"/>
              <a:gd name="connsiteY0" fmla="*/ 17138 h 34277"/>
              <a:gd name="connsiteX1" fmla="*/ 673298 w 673298"/>
              <a:gd name="connsiteY1" fmla="*/ 17138 h 3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3298" h="34277">
                <a:moveTo>
                  <a:pt x="0" y="17138"/>
                </a:moveTo>
                <a:lnTo>
                  <a:pt x="673298" y="17138"/>
                </a:lnTo>
              </a:path>
            </a:pathLst>
          </a:custGeom>
          <a:noFill/>
        </p:spPr>
        <p:style>
          <a:lnRef idx="2">
            <a:schemeClr val="accent3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2516" tIns="306" rIns="332518" bIns="30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5477321" y="4307588"/>
            <a:ext cx="1683246" cy="841623"/>
          </a:xfrm>
          <a:custGeom>
            <a:avLst/>
            <a:gdLst>
              <a:gd name="connsiteX0" fmla="*/ 0 w 1683246"/>
              <a:gd name="connsiteY0" fmla="*/ 0 h 841623"/>
              <a:gd name="connsiteX1" fmla="*/ 1542973 w 1683246"/>
              <a:gd name="connsiteY1" fmla="*/ 0 h 841623"/>
              <a:gd name="connsiteX2" fmla="*/ 1683246 w 1683246"/>
              <a:gd name="connsiteY2" fmla="*/ 140273 h 841623"/>
              <a:gd name="connsiteX3" fmla="*/ 1683246 w 1683246"/>
              <a:gd name="connsiteY3" fmla="*/ 841623 h 841623"/>
              <a:gd name="connsiteX4" fmla="*/ 1683246 w 1683246"/>
              <a:gd name="connsiteY4" fmla="*/ 841623 h 841623"/>
              <a:gd name="connsiteX5" fmla="*/ 140273 w 1683246"/>
              <a:gd name="connsiteY5" fmla="*/ 841623 h 841623"/>
              <a:gd name="connsiteX6" fmla="*/ 0 w 1683246"/>
              <a:gd name="connsiteY6" fmla="*/ 701350 h 841623"/>
              <a:gd name="connsiteX7" fmla="*/ 0 w 1683246"/>
              <a:gd name="connsiteY7" fmla="*/ 0 h 84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3246" h="841623">
                <a:moveTo>
                  <a:pt x="0" y="0"/>
                </a:moveTo>
                <a:lnTo>
                  <a:pt x="1542973" y="0"/>
                </a:lnTo>
                <a:lnTo>
                  <a:pt x="1683246" y="140273"/>
                </a:lnTo>
                <a:lnTo>
                  <a:pt x="1683246" y="841623"/>
                </a:lnTo>
                <a:lnTo>
                  <a:pt x="1683246" y="841623"/>
                </a:lnTo>
                <a:lnTo>
                  <a:pt x="140273" y="841623"/>
                </a:lnTo>
                <a:lnTo>
                  <a:pt x="0" y="70135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392" tIns="78392" rIns="78392" bIns="78392" numCol="1" spcCol="1270" anchor="ctr" anchorCtr="0">
            <a:noAutofit/>
          </a:bodyPr>
          <a:lstStyle/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Pass: 43</a:t>
            </a:r>
          </a:p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Fail: 0</a:t>
            </a:r>
          </a:p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Untested: 0</a:t>
            </a:r>
            <a:endPara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6685" y="5371741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effectLst>
                  <a:reflection blurRad="6350" stA="55000" endA="50" endPos="85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 COVERAGE: 100%</a:t>
            </a:r>
          </a:p>
          <a:p>
            <a:r>
              <a:rPr lang="en-US" dirty="0" smtClean="0">
                <a:solidFill>
                  <a:srgbClr val="FFFF00"/>
                </a:solidFill>
                <a:effectLst>
                  <a:reflection blurRad="6350" stA="55000" endA="50" endPos="85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PASSED TEST CASES: 100%</a:t>
            </a:r>
            <a:endParaRPr lang="en-US" dirty="0">
              <a:solidFill>
                <a:srgbClr val="FFFF00"/>
              </a:solidFill>
              <a:effectLst>
                <a:reflection blurRad="6350" stA="55000" endA="50" endPos="85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lowchart: Terminator 4"/>
          <p:cNvSpPr/>
          <p:nvPr/>
        </p:nvSpPr>
        <p:spPr>
          <a:xfrm>
            <a:off x="-1295400" y="6337851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05256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-1028700" y="6380921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749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en-US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10" name="Picture 14" descr="http://www.freeiconspng.com/uploads/summary-png-icon-1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43100"/>
            <a:ext cx="2557794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1016" l="12891" r="94141">
                        <a14:foregroundMark x1="50391" y1="38672" x2="51172" y2="61719"/>
                        <a14:foregroundMark x1="33594" y1="46094" x2="30078" y2="63281"/>
                        <a14:foregroundMark x1="25000" y1="73828" x2="68359" y2="722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1371600"/>
            <a:ext cx="3505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2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2000250"/>
            <a:ext cx="2857500" cy="2857500"/>
          </a:xfrm>
          <a:prstGeom prst="rect">
            <a:avLst/>
          </a:prstGeom>
        </p:spPr>
      </p:pic>
      <p:sp>
        <p:nvSpPr>
          <p:cNvPr id="5" name="Flowchart: Terminator 4"/>
          <p:cNvSpPr/>
          <p:nvPr/>
        </p:nvSpPr>
        <p:spPr>
          <a:xfrm>
            <a:off x="-914400" y="6364356"/>
            <a:ext cx="3581400" cy="457201"/>
          </a:xfrm>
          <a:prstGeom prst="flowChartTerminator">
            <a:avLst/>
          </a:prstGeom>
          <a:blipFill dpi="0" rotWithShape="1">
            <a:blip r:embed="rId3">
              <a:alphaModFix amt="62000"/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048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b="1" dirty="0">
              <a:effectLst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78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-1066800" y="6400799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7086600" cy="10668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</p:txBody>
      </p:sp>
      <p:sp>
        <p:nvSpPr>
          <p:cNvPr id="6" name="Shape 5"/>
          <p:cNvSpPr/>
          <p:nvPr/>
        </p:nvSpPr>
        <p:spPr>
          <a:xfrm>
            <a:off x="951229" y="1143000"/>
            <a:ext cx="7241540" cy="4525963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Oval 6"/>
          <p:cNvSpPr/>
          <p:nvPr/>
        </p:nvSpPr>
        <p:spPr>
          <a:xfrm>
            <a:off x="1664521" y="4508506"/>
            <a:ext cx="166555" cy="166555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 7"/>
          <p:cNvSpPr/>
          <p:nvPr/>
        </p:nvSpPr>
        <p:spPr>
          <a:xfrm>
            <a:off x="1747799" y="4591783"/>
            <a:ext cx="1238303" cy="1077179"/>
          </a:xfrm>
          <a:custGeom>
            <a:avLst/>
            <a:gdLst>
              <a:gd name="connsiteX0" fmla="*/ 0 w 1238303"/>
              <a:gd name="connsiteY0" fmla="*/ 0 h 1077179"/>
              <a:gd name="connsiteX1" fmla="*/ 1238303 w 1238303"/>
              <a:gd name="connsiteY1" fmla="*/ 0 h 1077179"/>
              <a:gd name="connsiteX2" fmla="*/ 1238303 w 1238303"/>
              <a:gd name="connsiteY2" fmla="*/ 1077179 h 1077179"/>
              <a:gd name="connsiteX3" fmla="*/ 0 w 1238303"/>
              <a:gd name="connsiteY3" fmla="*/ 1077179 h 1077179"/>
              <a:gd name="connsiteX4" fmla="*/ 0 w 1238303"/>
              <a:gd name="connsiteY4" fmla="*/ 0 h 1077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303" h="1077179">
                <a:moveTo>
                  <a:pt x="0" y="0"/>
                </a:moveTo>
                <a:lnTo>
                  <a:pt x="1238303" y="0"/>
                </a:lnTo>
                <a:lnTo>
                  <a:pt x="1238303" y="1077179"/>
                </a:lnTo>
                <a:lnTo>
                  <a:pt x="0" y="107717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8254" tIns="0" rIns="0" bIns="0" numCol="1" spcCol="1270" anchor="t" anchorCtr="0">
            <a:noAutofit/>
          </a:bodyPr>
          <a:lstStyle/>
          <a:p>
            <a:pPr lvl="0" algn="l" defTabSz="7112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 smtClean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AGC web application is now available to used.</a:t>
            </a:r>
            <a:endParaRPr lang="en-US" sz="1600" b="1" kern="1200" dirty="0">
              <a:solidFill>
                <a:schemeClr val="accent6">
                  <a:lumMod val="75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2841271" y="3455767"/>
            <a:ext cx="289661" cy="289661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1488257"/>
              <a:satOff val="8966"/>
              <a:lumOff val="719"/>
              <a:alphaOff val="0"/>
            </a:schemeClr>
          </a:fillRef>
          <a:effectRef idx="0">
            <a:schemeClr val="accent4">
              <a:hueOff val="-1488257"/>
              <a:satOff val="8966"/>
              <a:lumOff val="719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2986102" y="3600597"/>
            <a:ext cx="1520723" cy="2068365"/>
          </a:xfrm>
          <a:custGeom>
            <a:avLst/>
            <a:gdLst>
              <a:gd name="connsiteX0" fmla="*/ 0 w 1520723"/>
              <a:gd name="connsiteY0" fmla="*/ 0 h 2068365"/>
              <a:gd name="connsiteX1" fmla="*/ 1520723 w 1520723"/>
              <a:gd name="connsiteY1" fmla="*/ 0 h 2068365"/>
              <a:gd name="connsiteX2" fmla="*/ 1520723 w 1520723"/>
              <a:gd name="connsiteY2" fmla="*/ 2068365 h 2068365"/>
              <a:gd name="connsiteX3" fmla="*/ 0 w 1520723"/>
              <a:gd name="connsiteY3" fmla="*/ 2068365 h 2068365"/>
              <a:gd name="connsiteX4" fmla="*/ 0 w 1520723"/>
              <a:gd name="connsiteY4" fmla="*/ 0 h 206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723" h="2068365">
                <a:moveTo>
                  <a:pt x="0" y="0"/>
                </a:moveTo>
                <a:lnTo>
                  <a:pt x="1520723" y="0"/>
                </a:lnTo>
                <a:lnTo>
                  <a:pt x="1520723" y="2068365"/>
                </a:lnTo>
                <a:lnTo>
                  <a:pt x="0" y="206836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3486" tIns="0" rIns="0" bIns="0" numCol="1" spcCol="1270" anchor="t" anchorCtr="0">
            <a:noAutofit/>
          </a:bodyPr>
          <a:lstStyle/>
          <a:p>
            <a:pPr lvl="0" algn="l" defTabSz="7112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 smtClean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Users no longer worry about trying new restaurants and menus</a:t>
            </a:r>
            <a:endParaRPr lang="en-US" sz="1600" b="1" kern="1200" dirty="0">
              <a:solidFill>
                <a:schemeClr val="accent6">
                  <a:lumMod val="75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43891" y="2680017"/>
            <a:ext cx="383801" cy="383801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2976513"/>
              <a:satOff val="17933"/>
              <a:lumOff val="1437"/>
              <a:alphaOff val="0"/>
            </a:schemeClr>
          </a:fillRef>
          <a:effectRef idx="0">
            <a:schemeClr val="accent4">
              <a:hueOff val="-2976513"/>
              <a:satOff val="17933"/>
              <a:lumOff val="1437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eform 11"/>
          <p:cNvSpPr/>
          <p:nvPr/>
        </p:nvSpPr>
        <p:spPr>
          <a:xfrm>
            <a:off x="4535792" y="2871917"/>
            <a:ext cx="1520723" cy="2797045"/>
          </a:xfrm>
          <a:custGeom>
            <a:avLst/>
            <a:gdLst>
              <a:gd name="connsiteX0" fmla="*/ 0 w 1520723"/>
              <a:gd name="connsiteY0" fmla="*/ 0 h 2797045"/>
              <a:gd name="connsiteX1" fmla="*/ 1520723 w 1520723"/>
              <a:gd name="connsiteY1" fmla="*/ 0 h 2797045"/>
              <a:gd name="connsiteX2" fmla="*/ 1520723 w 1520723"/>
              <a:gd name="connsiteY2" fmla="*/ 2797045 h 2797045"/>
              <a:gd name="connsiteX3" fmla="*/ 0 w 1520723"/>
              <a:gd name="connsiteY3" fmla="*/ 2797045 h 2797045"/>
              <a:gd name="connsiteX4" fmla="*/ 0 w 1520723"/>
              <a:gd name="connsiteY4" fmla="*/ 0 h 2797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723" h="2797045">
                <a:moveTo>
                  <a:pt x="0" y="0"/>
                </a:moveTo>
                <a:lnTo>
                  <a:pt x="1520723" y="0"/>
                </a:lnTo>
                <a:lnTo>
                  <a:pt x="1520723" y="2797045"/>
                </a:lnTo>
                <a:lnTo>
                  <a:pt x="0" y="279704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3369" tIns="0" rIns="0" bIns="0" numCol="1" spcCol="1270" anchor="t" anchorCtr="0">
            <a:noAutofit/>
          </a:bodyPr>
          <a:lstStyle/>
          <a:p>
            <a:pPr lvl="0" algn="l" defTabSz="7112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 smtClean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Restaurants are able to gain more potential customers</a:t>
            </a:r>
            <a:endParaRPr lang="en-US" sz="1600" b="1" kern="1200" dirty="0">
              <a:solidFill>
                <a:schemeClr val="accent6">
                  <a:lumMod val="75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980479" y="2166772"/>
            <a:ext cx="514149" cy="51414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4464770"/>
              <a:satOff val="26899"/>
              <a:lumOff val="2156"/>
              <a:alphaOff val="0"/>
            </a:schemeClr>
          </a:fillRef>
          <a:effectRef idx="0">
            <a:schemeClr val="accent4">
              <a:hueOff val="-4464770"/>
              <a:satOff val="26899"/>
              <a:lumOff val="2156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6237554" y="2423847"/>
            <a:ext cx="1520723" cy="3245115"/>
          </a:xfrm>
          <a:custGeom>
            <a:avLst/>
            <a:gdLst>
              <a:gd name="connsiteX0" fmla="*/ 0 w 1520723"/>
              <a:gd name="connsiteY0" fmla="*/ 0 h 3245115"/>
              <a:gd name="connsiteX1" fmla="*/ 1520723 w 1520723"/>
              <a:gd name="connsiteY1" fmla="*/ 0 h 3245115"/>
              <a:gd name="connsiteX2" fmla="*/ 1520723 w 1520723"/>
              <a:gd name="connsiteY2" fmla="*/ 3245115 h 3245115"/>
              <a:gd name="connsiteX3" fmla="*/ 0 w 1520723"/>
              <a:gd name="connsiteY3" fmla="*/ 3245115 h 3245115"/>
              <a:gd name="connsiteX4" fmla="*/ 0 w 1520723"/>
              <a:gd name="connsiteY4" fmla="*/ 0 h 3245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723" h="3245115">
                <a:moveTo>
                  <a:pt x="0" y="0"/>
                </a:moveTo>
                <a:lnTo>
                  <a:pt x="1520723" y="0"/>
                </a:lnTo>
                <a:lnTo>
                  <a:pt x="1520723" y="3245115"/>
                </a:lnTo>
                <a:lnTo>
                  <a:pt x="0" y="324511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2437" tIns="0" rIns="0" bIns="0" numCol="1" spcCol="1270" anchor="t" anchorCtr="0">
            <a:noAutofit/>
          </a:bodyPr>
          <a:lstStyle/>
          <a:p>
            <a:pPr lvl="0" algn="l" defTabSz="7112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 err="1" smtClean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600" b="1" kern="1200" dirty="0" smtClean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Da team have fulfilled capstone project requirements</a:t>
            </a:r>
            <a:endParaRPr lang="en-US" sz="1600" b="1" kern="1200" dirty="0">
              <a:solidFill>
                <a:schemeClr val="accent6">
                  <a:lumMod val="75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56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7799176"/>
              </p:ext>
            </p:extLst>
          </p:nvPr>
        </p:nvGraphicFramePr>
        <p:xfrm>
          <a:off x="914400" y="1116072"/>
          <a:ext cx="7239000" cy="4975862"/>
        </p:xfrm>
        <a:graphic>
          <a:graphicData uri="http://schemas.openxmlformats.org/drawingml/2006/table">
            <a:tbl>
              <a:tblPr firstRow="1" firstCol="1" bandRow="1"/>
              <a:tblGrid>
                <a:gridCol w="24631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31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727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8676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Main objective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develop a web application that connect customers to restaurant owners 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676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Purpose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provides a convenient way for users to access restaurants’ information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338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Items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Plan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160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338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Release date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24 August 2016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24 August 2016</a:t>
                      </a:r>
                      <a:endParaRPr lang="en-US" sz="160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338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Release version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1.0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1.0</a:t>
                      </a:r>
                      <a:endParaRPr lang="en-US" sz="160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338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 smtClean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Develop</a:t>
                      </a:r>
                      <a:r>
                        <a:rPr lang="en-GB" sz="2000" b="1" baseline="0" dirty="0" smtClean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ing till presentation day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144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338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Test cases + checklists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0" dirty="0" smtClean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191</a:t>
                      </a:r>
                      <a:endParaRPr lang="en-US" sz="1600" b="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9338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 smtClean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Final</a:t>
                      </a:r>
                      <a:r>
                        <a:rPr lang="en-GB" sz="2000" b="1" baseline="0" dirty="0" smtClean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reports documentation </a:t>
                      </a:r>
                      <a:r>
                        <a:rPr lang="en-GB" sz="2000" b="1" dirty="0" smtClean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pages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257</a:t>
                      </a:r>
                      <a:endParaRPr lang="en-US" sz="1600" b="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9338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Lines of code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Approximately</a:t>
                      </a:r>
                      <a:r>
                        <a:rPr lang="en-GB" sz="2000" b="0" baseline="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000" b="0" baseline="0" dirty="0" smtClean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12,470</a:t>
                      </a:r>
                      <a:endParaRPr lang="en-US" sz="1600" b="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4" name="Flowchart: Terminator 3"/>
          <p:cNvSpPr/>
          <p:nvPr/>
        </p:nvSpPr>
        <p:spPr>
          <a:xfrm>
            <a:off x="-1028700" y="6380921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74700" y="152400"/>
            <a:ext cx="8229600" cy="715962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Compilation Result</a:t>
            </a:r>
          </a:p>
        </p:txBody>
      </p:sp>
    </p:spTree>
    <p:extLst>
      <p:ext uri="{BB962C8B-B14F-4D97-AF65-F5344CB8AC3E}">
        <p14:creationId xmlns:p14="http://schemas.microsoft.com/office/powerpoint/2010/main" val="144851292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62000" y="3810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Limitation and Expectation</a:t>
            </a:r>
          </a:p>
        </p:txBody>
      </p:sp>
      <p:sp>
        <p:nvSpPr>
          <p:cNvPr id="3" name="Freeform 2"/>
          <p:cNvSpPr/>
          <p:nvPr/>
        </p:nvSpPr>
        <p:spPr>
          <a:xfrm>
            <a:off x="457240" y="1741845"/>
            <a:ext cx="3845569" cy="547200"/>
          </a:xfrm>
          <a:custGeom>
            <a:avLst/>
            <a:gdLst>
              <a:gd name="connsiteX0" fmla="*/ 0 w 3845569"/>
              <a:gd name="connsiteY0" fmla="*/ 0 h 547200"/>
              <a:gd name="connsiteX1" fmla="*/ 3845569 w 3845569"/>
              <a:gd name="connsiteY1" fmla="*/ 0 h 547200"/>
              <a:gd name="connsiteX2" fmla="*/ 3845569 w 3845569"/>
              <a:gd name="connsiteY2" fmla="*/ 547200 h 547200"/>
              <a:gd name="connsiteX3" fmla="*/ 0 w 3845569"/>
              <a:gd name="connsiteY3" fmla="*/ 547200 h 547200"/>
              <a:gd name="connsiteX4" fmla="*/ 0 w 3845569"/>
              <a:gd name="connsiteY4" fmla="*/ 0 h 54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5569" h="547200">
                <a:moveTo>
                  <a:pt x="0" y="0"/>
                </a:moveTo>
                <a:lnTo>
                  <a:pt x="3845569" y="0"/>
                </a:lnTo>
                <a:lnTo>
                  <a:pt x="3845569" y="547200"/>
                </a:lnTo>
                <a:lnTo>
                  <a:pt x="0" y="547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77216" rIns="135128" bIns="77216" numCol="1" spcCol="1270" anchor="ctr" anchorCtr="0">
            <a:noAutofit/>
          </a:bodyPr>
          <a:lstStyle/>
          <a:p>
            <a:pPr lvl="0" algn="ctr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smtClean="0"/>
              <a:t>Limitation</a:t>
            </a:r>
            <a:endParaRPr lang="en-US" sz="1900" kern="1200"/>
          </a:p>
        </p:txBody>
      </p:sp>
      <p:sp>
        <p:nvSpPr>
          <p:cNvPr id="4" name="Freeform 3"/>
          <p:cNvSpPr/>
          <p:nvPr/>
        </p:nvSpPr>
        <p:spPr>
          <a:xfrm>
            <a:off x="457240" y="2289045"/>
            <a:ext cx="3845569" cy="3442229"/>
          </a:xfrm>
          <a:custGeom>
            <a:avLst/>
            <a:gdLst>
              <a:gd name="connsiteX0" fmla="*/ 0 w 3845569"/>
              <a:gd name="connsiteY0" fmla="*/ 0 h 3442229"/>
              <a:gd name="connsiteX1" fmla="*/ 3845569 w 3845569"/>
              <a:gd name="connsiteY1" fmla="*/ 0 h 3442229"/>
              <a:gd name="connsiteX2" fmla="*/ 3845569 w 3845569"/>
              <a:gd name="connsiteY2" fmla="*/ 3442229 h 3442229"/>
              <a:gd name="connsiteX3" fmla="*/ 0 w 3845569"/>
              <a:gd name="connsiteY3" fmla="*/ 3442229 h 3442229"/>
              <a:gd name="connsiteX4" fmla="*/ 0 w 3845569"/>
              <a:gd name="connsiteY4" fmla="*/ 0 h 3442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5569" h="3442229">
                <a:moveTo>
                  <a:pt x="0" y="0"/>
                </a:moveTo>
                <a:lnTo>
                  <a:pt x="3845569" y="0"/>
                </a:lnTo>
                <a:lnTo>
                  <a:pt x="3845569" y="3442229"/>
                </a:lnTo>
                <a:lnTo>
                  <a:pt x="0" y="34422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90000"/>
            </a:schemeClr>
          </a:solidFill>
        </p:spPr>
        <p:style>
          <a:lnRef idx="2">
            <a:schemeClr val="dk2"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1346" tIns="101346" rIns="135128" bIns="152019" numCol="1" spcCol="1270" anchor="t" anchorCtr="0">
            <a:noAutofit/>
          </a:bodyPr>
          <a:lstStyle/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900" kern="1200" dirty="0" smtClean="0"/>
              <a:t>Functions for restaurant owners cover only basic functions</a:t>
            </a:r>
            <a:endParaRPr lang="en-US" sz="1900" kern="1200" dirty="0"/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900" kern="1200" dirty="0" smtClean="0"/>
              <a:t>Images management rely on third party web server</a:t>
            </a:r>
            <a:endParaRPr lang="en-US" sz="1900" kern="1200" dirty="0"/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900" kern="1200" dirty="0" smtClean="0"/>
              <a:t>No live notification service for users</a:t>
            </a:r>
            <a:endParaRPr lang="en-US" sz="1900" kern="1200" dirty="0"/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900" kern="1200" dirty="0" smtClean="0"/>
              <a:t>No email confirmation systems</a:t>
            </a:r>
            <a:endParaRPr lang="en-US" sz="1900" kern="1200" dirty="0"/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900" kern="1200" dirty="0" smtClean="0"/>
              <a:t>No selection of dishes for booking</a:t>
            </a:r>
            <a:endParaRPr lang="en-US" sz="1900" kern="1200" dirty="0"/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900" kern="1200" dirty="0" smtClean="0"/>
              <a:t>No Payment gate</a:t>
            </a:r>
            <a:endParaRPr lang="en-US" sz="1900" kern="1200" dirty="0"/>
          </a:p>
        </p:txBody>
      </p:sp>
      <p:sp>
        <p:nvSpPr>
          <p:cNvPr id="5" name="Freeform 4"/>
          <p:cNvSpPr/>
          <p:nvPr/>
        </p:nvSpPr>
        <p:spPr>
          <a:xfrm>
            <a:off x="4841189" y="1741845"/>
            <a:ext cx="3845569" cy="547200"/>
          </a:xfrm>
          <a:custGeom>
            <a:avLst/>
            <a:gdLst>
              <a:gd name="connsiteX0" fmla="*/ 0 w 3845569"/>
              <a:gd name="connsiteY0" fmla="*/ 0 h 547200"/>
              <a:gd name="connsiteX1" fmla="*/ 3845569 w 3845569"/>
              <a:gd name="connsiteY1" fmla="*/ 0 h 547200"/>
              <a:gd name="connsiteX2" fmla="*/ 3845569 w 3845569"/>
              <a:gd name="connsiteY2" fmla="*/ 547200 h 547200"/>
              <a:gd name="connsiteX3" fmla="*/ 0 w 3845569"/>
              <a:gd name="connsiteY3" fmla="*/ 547200 h 547200"/>
              <a:gd name="connsiteX4" fmla="*/ 0 w 3845569"/>
              <a:gd name="connsiteY4" fmla="*/ 0 h 54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5569" h="547200">
                <a:moveTo>
                  <a:pt x="0" y="0"/>
                </a:moveTo>
                <a:lnTo>
                  <a:pt x="3845569" y="0"/>
                </a:lnTo>
                <a:lnTo>
                  <a:pt x="3845569" y="547200"/>
                </a:lnTo>
                <a:lnTo>
                  <a:pt x="0" y="54720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77216" rIns="135128" bIns="77216" numCol="1" spcCol="1270" anchor="ctr" anchorCtr="0">
            <a:noAutofit/>
          </a:bodyPr>
          <a:lstStyle/>
          <a:p>
            <a:pPr lvl="0" algn="ctr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Expectation</a:t>
            </a:r>
            <a:endParaRPr lang="en-US" sz="1900" kern="1200" dirty="0"/>
          </a:p>
        </p:txBody>
      </p:sp>
      <p:sp>
        <p:nvSpPr>
          <p:cNvPr id="6" name="Freeform 5"/>
          <p:cNvSpPr/>
          <p:nvPr/>
        </p:nvSpPr>
        <p:spPr>
          <a:xfrm>
            <a:off x="4841189" y="2289045"/>
            <a:ext cx="3845569" cy="3442229"/>
          </a:xfrm>
          <a:custGeom>
            <a:avLst/>
            <a:gdLst>
              <a:gd name="connsiteX0" fmla="*/ 0 w 3845569"/>
              <a:gd name="connsiteY0" fmla="*/ 0 h 3442229"/>
              <a:gd name="connsiteX1" fmla="*/ 3845569 w 3845569"/>
              <a:gd name="connsiteY1" fmla="*/ 0 h 3442229"/>
              <a:gd name="connsiteX2" fmla="*/ 3845569 w 3845569"/>
              <a:gd name="connsiteY2" fmla="*/ 3442229 h 3442229"/>
              <a:gd name="connsiteX3" fmla="*/ 0 w 3845569"/>
              <a:gd name="connsiteY3" fmla="*/ 3442229 h 3442229"/>
              <a:gd name="connsiteX4" fmla="*/ 0 w 3845569"/>
              <a:gd name="connsiteY4" fmla="*/ 0 h 3442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5569" h="3442229">
                <a:moveTo>
                  <a:pt x="0" y="0"/>
                </a:moveTo>
                <a:lnTo>
                  <a:pt x="3845569" y="0"/>
                </a:lnTo>
                <a:lnTo>
                  <a:pt x="3845569" y="3442229"/>
                </a:lnTo>
                <a:lnTo>
                  <a:pt x="0" y="34422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90000"/>
            </a:schemeClr>
          </a:solidFill>
        </p:spPr>
        <p:style>
          <a:lnRef idx="2">
            <a:schemeClr val="dk2"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1346" tIns="101346" rIns="135128" bIns="152019" numCol="1" spcCol="1270" anchor="t" anchorCtr="0">
            <a:noAutofit/>
          </a:bodyPr>
          <a:lstStyle/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900" kern="1200" dirty="0" smtClean="0"/>
              <a:t>Develop more functionalities for restaurant management</a:t>
            </a:r>
            <a:endParaRPr lang="en-US" sz="1900" kern="1200" dirty="0"/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900" kern="1200" dirty="0" smtClean="0"/>
              <a:t>Manage images purely in AGC system without using third party server</a:t>
            </a:r>
            <a:endParaRPr lang="en-US" sz="1900" kern="1200" dirty="0"/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900" kern="1200" dirty="0" smtClean="0"/>
              <a:t>Develop live notification service for users</a:t>
            </a:r>
            <a:endParaRPr lang="en-US" sz="1900" kern="1200" dirty="0"/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900" kern="1200" dirty="0" smtClean="0"/>
              <a:t>Create email server for signup and change password</a:t>
            </a:r>
            <a:endParaRPr lang="en-US" sz="1900" kern="1200" dirty="0"/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900" kern="1200" dirty="0" smtClean="0"/>
              <a:t>Selection of dishes for booking</a:t>
            </a:r>
            <a:endParaRPr lang="en-US" sz="1900" kern="1200" dirty="0"/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900" kern="1200" dirty="0" smtClean="0"/>
              <a:t>Payment gate in future business</a:t>
            </a:r>
            <a:endParaRPr lang="en-US" sz="1900" kern="1200" dirty="0"/>
          </a:p>
        </p:txBody>
      </p:sp>
      <p:sp>
        <p:nvSpPr>
          <p:cNvPr id="18" name="Flowchart: Terminator 17"/>
          <p:cNvSpPr/>
          <p:nvPr/>
        </p:nvSpPr>
        <p:spPr>
          <a:xfrm>
            <a:off x="-1028700" y="6380921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</p:txBody>
      </p:sp>
    </p:spTree>
    <p:extLst>
      <p:ext uri="{BB962C8B-B14F-4D97-AF65-F5344CB8AC3E}">
        <p14:creationId xmlns:p14="http://schemas.microsoft.com/office/powerpoint/2010/main" val="248087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-1028700" y="6380921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525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Lesson Learnt</a:t>
            </a:r>
          </a:p>
        </p:txBody>
      </p:sp>
      <p:sp>
        <p:nvSpPr>
          <p:cNvPr id="3" name="Rectangle 2"/>
          <p:cNvSpPr/>
          <p:nvPr/>
        </p:nvSpPr>
        <p:spPr>
          <a:xfrm>
            <a:off x="911087" y="1189037"/>
            <a:ext cx="8229600" cy="4525963"/>
          </a:xfrm>
          <a:prstGeom prst="rect">
            <a:avLst/>
          </a:prstGeom>
          <a:noFill/>
        </p:spPr>
      </p:sp>
      <p:sp>
        <p:nvSpPr>
          <p:cNvPr id="6" name="Oval 5"/>
          <p:cNvSpPr/>
          <p:nvPr/>
        </p:nvSpPr>
        <p:spPr>
          <a:xfrm>
            <a:off x="1785151" y="2176149"/>
            <a:ext cx="3394472" cy="3394472"/>
          </a:xfrm>
          <a:prstGeom prst="ellipse">
            <a:avLst/>
          </a:prstGeom>
          <a:blipFill rotWithShape="0">
            <a:blip r:embed="rId3"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Oval 7"/>
          <p:cNvSpPr/>
          <p:nvPr/>
        </p:nvSpPr>
        <p:spPr>
          <a:xfrm>
            <a:off x="2162221" y="2553218"/>
            <a:ext cx="2640333" cy="2640333"/>
          </a:xfrm>
          <a:prstGeom prst="ellipse">
            <a:avLst/>
          </a:prstGeom>
          <a:blipFill rotWithShape="0">
            <a:blip r:embed="rId3"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Oval 8"/>
          <p:cNvSpPr/>
          <p:nvPr/>
        </p:nvSpPr>
        <p:spPr>
          <a:xfrm>
            <a:off x="2539290" y="2930288"/>
            <a:ext cx="1886195" cy="1886195"/>
          </a:xfrm>
          <a:prstGeom prst="ellipse">
            <a:avLst/>
          </a:prstGeom>
          <a:blipFill rotWithShape="0">
            <a:blip r:embed="rId3"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Oval 9"/>
          <p:cNvSpPr/>
          <p:nvPr/>
        </p:nvSpPr>
        <p:spPr>
          <a:xfrm>
            <a:off x="2916642" y="3307640"/>
            <a:ext cx="1131490" cy="1131490"/>
          </a:xfrm>
          <a:prstGeom prst="ellipse">
            <a:avLst/>
          </a:prstGeom>
          <a:blipFill rotWithShape="0">
            <a:blip r:embed="rId3"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Oval 10"/>
          <p:cNvSpPr/>
          <p:nvPr/>
        </p:nvSpPr>
        <p:spPr>
          <a:xfrm>
            <a:off x="3293711" y="3684709"/>
            <a:ext cx="377352" cy="377352"/>
          </a:xfrm>
          <a:prstGeom prst="ellipse">
            <a:avLst/>
          </a:prstGeom>
          <a:blipFill rotWithShape="0">
            <a:blip r:embed="rId3"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5704318" y="1306858"/>
            <a:ext cx="2068082" cy="599237"/>
          </a:xfrm>
          <a:custGeom>
            <a:avLst/>
            <a:gdLst>
              <a:gd name="connsiteX0" fmla="*/ 0 w 2068082"/>
              <a:gd name="connsiteY0" fmla="*/ 0 h 599237"/>
              <a:gd name="connsiteX1" fmla="*/ 2068082 w 2068082"/>
              <a:gd name="connsiteY1" fmla="*/ 0 h 599237"/>
              <a:gd name="connsiteX2" fmla="*/ 2068082 w 2068082"/>
              <a:gd name="connsiteY2" fmla="*/ 599237 h 599237"/>
              <a:gd name="connsiteX3" fmla="*/ 0 w 2068082"/>
              <a:gd name="connsiteY3" fmla="*/ 599237 h 599237"/>
              <a:gd name="connsiteX4" fmla="*/ 0 w 2068082"/>
              <a:gd name="connsiteY4" fmla="*/ 0 h 59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8082" h="599237">
                <a:moveTo>
                  <a:pt x="0" y="0"/>
                </a:moveTo>
                <a:lnTo>
                  <a:pt x="2068082" y="0"/>
                </a:lnTo>
                <a:lnTo>
                  <a:pt x="2068082" y="599237"/>
                </a:lnTo>
                <a:lnTo>
                  <a:pt x="0" y="5992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25400" rIns="25400" bIns="25400" numCol="1" spcCol="1270" anchor="ctr" anchorCtr="0">
            <a:noAutofit/>
          </a:bodyPr>
          <a:lstStyle/>
          <a:p>
            <a:pPr lvl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 work</a:t>
            </a:r>
          </a:p>
        </p:txBody>
      </p:sp>
      <p:sp>
        <p:nvSpPr>
          <p:cNvPr id="13" name="Straight Connector 12"/>
          <p:cNvSpPr/>
          <p:nvPr/>
        </p:nvSpPr>
        <p:spPr>
          <a:xfrm>
            <a:off x="5321060" y="1633033"/>
            <a:ext cx="424309" cy="0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Straight Connector 13"/>
          <p:cNvSpPr/>
          <p:nvPr/>
        </p:nvSpPr>
        <p:spPr>
          <a:xfrm rot="5400000">
            <a:off x="3280133" y="1835287"/>
            <a:ext cx="2240351" cy="1835843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/>
          <p:cNvSpPr/>
          <p:nvPr/>
        </p:nvSpPr>
        <p:spPr>
          <a:xfrm>
            <a:off x="5704318" y="1967050"/>
            <a:ext cx="2068082" cy="599237"/>
          </a:xfrm>
          <a:custGeom>
            <a:avLst/>
            <a:gdLst>
              <a:gd name="connsiteX0" fmla="*/ 0 w 2068082"/>
              <a:gd name="connsiteY0" fmla="*/ 0 h 599237"/>
              <a:gd name="connsiteX1" fmla="*/ 2068082 w 2068082"/>
              <a:gd name="connsiteY1" fmla="*/ 0 h 599237"/>
              <a:gd name="connsiteX2" fmla="*/ 2068082 w 2068082"/>
              <a:gd name="connsiteY2" fmla="*/ 599237 h 599237"/>
              <a:gd name="connsiteX3" fmla="*/ 0 w 2068082"/>
              <a:gd name="connsiteY3" fmla="*/ 599237 h 599237"/>
              <a:gd name="connsiteX4" fmla="*/ 0 w 2068082"/>
              <a:gd name="connsiteY4" fmla="*/ 0 h 59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8082" h="599237">
                <a:moveTo>
                  <a:pt x="0" y="0"/>
                </a:moveTo>
                <a:lnTo>
                  <a:pt x="2068082" y="0"/>
                </a:lnTo>
                <a:lnTo>
                  <a:pt x="2068082" y="599237"/>
                </a:lnTo>
                <a:lnTo>
                  <a:pt x="0" y="5992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25400" rIns="25400" bIns="25400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</a:t>
            </a:r>
          </a:p>
        </p:txBody>
      </p:sp>
      <p:sp>
        <p:nvSpPr>
          <p:cNvPr id="16" name="Straight Connector 15"/>
          <p:cNvSpPr/>
          <p:nvPr/>
        </p:nvSpPr>
        <p:spPr>
          <a:xfrm>
            <a:off x="5321060" y="2266668"/>
            <a:ext cx="424309" cy="0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Straight Connector 16"/>
          <p:cNvSpPr/>
          <p:nvPr/>
        </p:nvSpPr>
        <p:spPr>
          <a:xfrm rot="5400000">
            <a:off x="3609341" y="2420777"/>
            <a:ext cx="1865375" cy="1555799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reeform 17"/>
          <p:cNvSpPr/>
          <p:nvPr/>
        </p:nvSpPr>
        <p:spPr>
          <a:xfrm>
            <a:off x="5722531" y="2501421"/>
            <a:ext cx="3345269" cy="752594"/>
          </a:xfrm>
          <a:custGeom>
            <a:avLst/>
            <a:gdLst>
              <a:gd name="connsiteX0" fmla="*/ 0 w 3345269"/>
              <a:gd name="connsiteY0" fmla="*/ 0 h 752594"/>
              <a:gd name="connsiteX1" fmla="*/ 3345269 w 3345269"/>
              <a:gd name="connsiteY1" fmla="*/ 0 h 752594"/>
              <a:gd name="connsiteX2" fmla="*/ 3345269 w 3345269"/>
              <a:gd name="connsiteY2" fmla="*/ 752594 h 752594"/>
              <a:gd name="connsiteX3" fmla="*/ 0 w 3345269"/>
              <a:gd name="connsiteY3" fmla="*/ 752594 h 752594"/>
              <a:gd name="connsiteX4" fmla="*/ 0 w 3345269"/>
              <a:gd name="connsiteY4" fmla="*/ 0 h 75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5269" h="752594">
                <a:moveTo>
                  <a:pt x="0" y="0"/>
                </a:moveTo>
                <a:lnTo>
                  <a:pt x="3345269" y="0"/>
                </a:lnTo>
                <a:lnTo>
                  <a:pt x="3345269" y="752594"/>
                </a:lnTo>
                <a:lnTo>
                  <a:pt x="0" y="7525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25400" rIns="25400" bIns="25400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</a:t>
            </a:r>
          </a:p>
        </p:txBody>
      </p:sp>
      <p:sp>
        <p:nvSpPr>
          <p:cNvPr id="19" name="Straight Connector 18"/>
          <p:cNvSpPr/>
          <p:nvPr/>
        </p:nvSpPr>
        <p:spPr>
          <a:xfrm>
            <a:off x="5321060" y="2900303"/>
            <a:ext cx="424309" cy="0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Straight Connector 19"/>
          <p:cNvSpPr/>
          <p:nvPr/>
        </p:nvSpPr>
        <p:spPr>
          <a:xfrm rot="5400000">
            <a:off x="3932155" y="2982336"/>
            <a:ext cx="1470937" cy="1306871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reeform 20"/>
          <p:cNvSpPr/>
          <p:nvPr/>
        </p:nvSpPr>
        <p:spPr>
          <a:xfrm>
            <a:off x="5707619" y="3200397"/>
            <a:ext cx="3055381" cy="599237"/>
          </a:xfrm>
          <a:custGeom>
            <a:avLst/>
            <a:gdLst>
              <a:gd name="connsiteX0" fmla="*/ 0 w 3055381"/>
              <a:gd name="connsiteY0" fmla="*/ 0 h 599237"/>
              <a:gd name="connsiteX1" fmla="*/ 3055381 w 3055381"/>
              <a:gd name="connsiteY1" fmla="*/ 0 h 599237"/>
              <a:gd name="connsiteX2" fmla="*/ 3055381 w 3055381"/>
              <a:gd name="connsiteY2" fmla="*/ 599237 h 599237"/>
              <a:gd name="connsiteX3" fmla="*/ 0 w 3055381"/>
              <a:gd name="connsiteY3" fmla="*/ 599237 h 599237"/>
              <a:gd name="connsiteX4" fmla="*/ 0 w 3055381"/>
              <a:gd name="connsiteY4" fmla="*/ 0 h 59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5381" h="599237">
                <a:moveTo>
                  <a:pt x="0" y="0"/>
                </a:moveTo>
                <a:lnTo>
                  <a:pt x="3055381" y="0"/>
                </a:lnTo>
                <a:lnTo>
                  <a:pt x="3055381" y="599237"/>
                </a:lnTo>
                <a:lnTo>
                  <a:pt x="0" y="5992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25400" rIns="25400" bIns="25400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Domain and Hosting</a:t>
            </a:r>
          </a:p>
        </p:txBody>
      </p:sp>
      <p:sp>
        <p:nvSpPr>
          <p:cNvPr id="22" name="Straight Connector 21"/>
          <p:cNvSpPr/>
          <p:nvPr/>
        </p:nvSpPr>
        <p:spPr>
          <a:xfrm>
            <a:off x="5321060" y="3520360"/>
            <a:ext cx="424309" cy="0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Straight Connector 22"/>
          <p:cNvSpPr/>
          <p:nvPr/>
        </p:nvSpPr>
        <p:spPr>
          <a:xfrm rot="5400000">
            <a:off x="4253498" y="3575237"/>
            <a:ext cx="1122438" cy="1012684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Freeform 23"/>
          <p:cNvSpPr/>
          <p:nvPr/>
        </p:nvSpPr>
        <p:spPr>
          <a:xfrm>
            <a:off x="5740931" y="3809997"/>
            <a:ext cx="2869669" cy="599237"/>
          </a:xfrm>
          <a:custGeom>
            <a:avLst/>
            <a:gdLst>
              <a:gd name="connsiteX0" fmla="*/ 0 w 2869669"/>
              <a:gd name="connsiteY0" fmla="*/ 0 h 599237"/>
              <a:gd name="connsiteX1" fmla="*/ 2869669 w 2869669"/>
              <a:gd name="connsiteY1" fmla="*/ 0 h 599237"/>
              <a:gd name="connsiteX2" fmla="*/ 2869669 w 2869669"/>
              <a:gd name="connsiteY2" fmla="*/ 599237 h 599237"/>
              <a:gd name="connsiteX3" fmla="*/ 0 w 2869669"/>
              <a:gd name="connsiteY3" fmla="*/ 599237 h 599237"/>
              <a:gd name="connsiteX4" fmla="*/ 0 w 2869669"/>
              <a:gd name="connsiteY4" fmla="*/ 0 h 59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9669" h="599237">
                <a:moveTo>
                  <a:pt x="0" y="0"/>
                </a:moveTo>
                <a:lnTo>
                  <a:pt x="2869669" y="0"/>
                </a:lnTo>
                <a:lnTo>
                  <a:pt x="2869669" y="599237"/>
                </a:lnTo>
                <a:lnTo>
                  <a:pt x="0" y="5992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25400" rIns="25400" bIns="25400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</a:t>
            </a:r>
          </a:p>
        </p:txBody>
      </p:sp>
      <p:sp>
        <p:nvSpPr>
          <p:cNvPr id="25" name="Straight Connector 24"/>
          <p:cNvSpPr/>
          <p:nvPr/>
        </p:nvSpPr>
        <p:spPr>
          <a:xfrm>
            <a:off x="5321060" y="4122313"/>
            <a:ext cx="424309" cy="0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Straight Connector 25"/>
          <p:cNvSpPr/>
          <p:nvPr/>
        </p:nvSpPr>
        <p:spPr>
          <a:xfrm rot="5400000">
            <a:off x="4557304" y="4150600"/>
            <a:ext cx="792043" cy="735468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88914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5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75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25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75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2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8" grpId="0"/>
      <p:bldP spid="21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hiringwinners.com/images/icon-dem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430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-304801" y="6324599"/>
            <a:ext cx="6019801" cy="152401"/>
          </a:xfrm>
          <a:prstGeom prst="roundRect">
            <a:avLst/>
          </a:prstGeom>
          <a:solidFill>
            <a:schemeClr val="accent1">
              <a:lumMod val="50000"/>
            </a:schemeClr>
          </a:solidFill>
          <a:effectLst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  <a:scene3d>
            <a:camera prst="perspectiveRight"/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1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://deejaysetc.com/local-ri_djs_photobooths/wp-content/uploads/2016/08/q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9793" l="4362" r="94681">
                        <a14:foregroundMark x1="26596" y1="16906" x2="21809" y2="25040"/>
                        <a14:foregroundMark x1="21170" y1="25040" x2="21915" y2="41946"/>
                        <a14:foregroundMark x1="21915" y1="41148" x2="34894" y2="51037"/>
                        <a14:foregroundMark x1="28191" y1="18182" x2="34043" y2="24721"/>
                        <a14:foregroundMark x1="28830" y1="24721" x2="28404" y2="40829"/>
                        <a14:foregroundMark x1="34894" y1="25678" x2="33830" y2="42265"/>
                        <a14:foregroundMark x1="43511" y1="42265" x2="43511" y2="51675"/>
                        <a14:foregroundMark x1="70638" y1="24242" x2="62660" y2="58214"/>
                        <a14:foregroundMark x1="71809" y1="23923" x2="78511" y2="57895"/>
                        <a14:foregroundMark x1="84149" y1="51994" x2="86277" y2="623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170590" cy="411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-304801" y="6324599"/>
            <a:ext cx="6019801" cy="152401"/>
          </a:xfrm>
          <a:prstGeom prst="roundRect">
            <a:avLst/>
          </a:prstGeom>
          <a:solidFill>
            <a:schemeClr val="accent1">
              <a:lumMod val="50000"/>
            </a:schemeClr>
          </a:solidFill>
          <a:effectLst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  <a:scene3d>
            <a:camera prst="perspectiveRight"/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4047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enhancingyoungminds.com/wp-content/uploads/2016/07/Thank_You_1024_681_84_s_c1_large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1" b="89868" l="5762" r="93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43000"/>
            <a:ext cx="6278015" cy="417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645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Terminator 9"/>
          <p:cNvSpPr/>
          <p:nvPr/>
        </p:nvSpPr>
        <p:spPr>
          <a:xfrm>
            <a:off x="-762000" y="6364356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What’s happening?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696295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211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 Limitation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00200"/>
            <a:ext cx="4038600" cy="2488587"/>
          </a:xfr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600200"/>
            <a:ext cx="4742710" cy="252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8600" y="44958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booking service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50292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restaurants’ detailed information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95800" y="4495800"/>
            <a:ext cx="266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Duplicate information </a:t>
            </a:r>
          </a:p>
          <a:p>
            <a:endParaRPr lang="en-US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Clone accounts</a:t>
            </a:r>
          </a:p>
          <a:p>
            <a:endParaRPr lang="en-US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Quality of reviews 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0" y="6248400"/>
            <a:ext cx="3584575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7026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Terminator 5"/>
          <p:cNvSpPr/>
          <p:nvPr/>
        </p:nvSpPr>
        <p:spPr>
          <a:xfrm>
            <a:off x="-762000" y="6364356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4853887"/>
              </p:ext>
            </p:extLst>
          </p:nvPr>
        </p:nvGraphicFramePr>
        <p:xfrm>
          <a:off x="457200" y="1411199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440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66FD19B-0F0F-4691-A7E4-7048242E9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graphicEl>
                                              <a:dgm id="{266FD19B-0F0F-4691-A7E4-7048242E9F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graphicEl>
                                              <a:dgm id="{266FD19B-0F0F-4691-A7E4-7048242E9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graphicEl>
                                              <a:dgm id="{266FD19B-0F0F-4691-A7E4-7048242E9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909A289-B0C2-40AC-8674-8DA4BFE5EC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graphicEl>
                                              <a:dgm id="{A909A289-B0C2-40AC-8674-8DA4BFE5EC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graphicEl>
                                              <a:dgm id="{A909A289-B0C2-40AC-8674-8DA4BFE5EC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graphicEl>
                                              <a:dgm id="{A909A289-B0C2-40AC-8674-8DA4BFE5EC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25F834C-8609-4B23-9036-5F805CB690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graphicEl>
                                              <a:dgm id="{125F834C-8609-4B23-9036-5F805CB690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graphicEl>
                                              <a:dgm id="{125F834C-8609-4B23-9036-5F805CB690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graphicEl>
                                              <a:dgm id="{125F834C-8609-4B23-9036-5F805CB690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BE5A5C3-B5EB-4C8B-A9F4-0312AE5B9A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graphicEl>
                                              <a:dgm id="{9BE5A5C3-B5EB-4C8B-A9F4-0312AE5B9A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graphicEl>
                                              <a:dgm id="{9BE5A5C3-B5EB-4C8B-A9F4-0312AE5B9A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graphicEl>
                                              <a:dgm id="{9BE5A5C3-B5EB-4C8B-A9F4-0312AE5B9A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8EA16D4-31B2-406C-BBF6-5FF033A3DC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graphicEl>
                                              <a:dgm id="{78EA16D4-31B2-406C-BBF6-5FF033A3DC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graphicEl>
                                              <a:dgm id="{78EA16D4-31B2-406C-BBF6-5FF033A3DC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graphicEl>
                                              <a:dgm id="{78EA16D4-31B2-406C-BBF6-5FF033A3DC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CAE4E9-CAD4-4698-B0E9-B17305EF14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graphicEl>
                                              <a:dgm id="{DECAE4E9-CAD4-4698-B0E9-B17305EF14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graphicEl>
                                              <a:dgm id="{DECAE4E9-CAD4-4698-B0E9-B17305EF14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graphicEl>
                                              <a:dgm id="{DECAE4E9-CAD4-4698-B0E9-B17305EF14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845C8D6-E849-4FCF-B8E9-9F6CFD73BE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>
                                            <p:graphicEl>
                                              <a:dgm id="{8845C8D6-E849-4FCF-B8E9-9F6CFD73BE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graphicEl>
                                              <a:dgm id="{8845C8D6-E849-4FCF-B8E9-9F6CFD73BE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graphicEl>
                                              <a:dgm id="{8845C8D6-E849-4FCF-B8E9-9F6CFD73BE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843A079-98F9-4B54-95E6-283A5EF197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>
                                            <p:graphicEl>
                                              <a:dgm id="{B843A079-98F9-4B54-95E6-283A5EF197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graphicEl>
                                              <a:dgm id="{B843A079-98F9-4B54-95E6-283A5EF197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graphicEl>
                                              <a:dgm id="{B843A079-98F9-4B54-95E6-283A5EF197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Terminator 4"/>
          <p:cNvSpPr/>
          <p:nvPr/>
        </p:nvSpPr>
        <p:spPr>
          <a:xfrm>
            <a:off x="-762000" y="6364356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85423" y="3048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Proposal System</a:t>
            </a:r>
          </a:p>
        </p:txBody>
      </p:sp>
      <p:sp>
        <p:nvSpPr>
          <p:cNvPr id="6" name="Freeform 5"/>
          <p:cNvSpPr/>
          <p:nvPr/>
        </p:nvSpPr>
        <p:spPr>
          <a:xfrm rot="840867">
            <a:off x="3449665" y="4306193"/>
            <a:ext cx="1524394" cy="653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651"/>
                </a:moveTo>
                <a:lnTo>
                  <a:pt x="1524394" y="32651"/>
                </a:lnTo>
              </a:path>
            </a:pathLst>
          </a:custGeom>
          <a:noFill/>
        </p:spPr>
        <p:style>
          <a:lnRef idx="2">
            <a:schemeClr val="dk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dk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reeform 6"/>
          <p:cNvSpPr/>
          <p:nvPr/>
        </p:nvSpPr>
        <p:spPr>
          <a:xfrm rot="20342944">
            <a:off x="3413832" y="3144187"/>
            <a:ext cx="1770318" cy="653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651"/>
                </a:moveTo>
                <a:lnTo>
                  <a:pt x="1770318" y="32651"/>
                </a:lnTo>
              </a:path>
            </a:pathLst>
          </a:custGeom>
          <a:noFill/>
        </p:spPr>
        <p:style>
          <a:lnRef idx="2">
            <a:schemeClr val="dk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dk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Oval 7"/>
          <p:cNvSpPr/>
          <p:nvPr/>
        </p:nvSpPr>
        <p:spPr>
          <a:xfrm>
            <a:off x="1783987" y="3235678"/>
            <a:ext cx="1286781" cy="131553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3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 8"/>
          <p:cNvSpPr/>
          <p:nvPr/>
        </p:nvSpPr>
        <p:spPr>
          <a:xfrm>
            <a:off x="5066451" y="1670731"/>
            <a:ext cx="1763728" cy="1749220"/>
          </a:xfrm>
          <a:custGeom>
            <a:avLst/>
            <a:gdLst>
              <a:gd name="connsiteX0" fmla="*/ 0 w 1763728"/>
              <a:gd name="connsiteY0" fmla="*/ 874610 h 1749220"/>
              <a:gd name="connsiteX1" fmla="*/ 881864 w 1763728"/>
              <a:gd name="connsiteY1" fmla="*/ 0 h 1749220"/>
              <a:gd name="connsiteX2" fmla="*/ 1763728 w 1763728"/>
              <a:gd name="connsiteY2" fmla="*/ 874610 h 1749220"/>
              <a:gd name="connsiteX3" fmla="*/ 881864 w 1763728"/>
              <a:gd name="connsiteY3" fmla="*/ 1749220 h 1749220"/>
              <a:gd name="connsiteX4" fmla="*/ 0 w 1763728"/>
              <a:gd name="connsiteY4" fmla="*/ 874610 h 174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3728" h="1749220">
                <a:moveTo>
                  <a:pt x="0" y="874610"/>
                </a:moveTo>
                <a:cubicBezTo>
                  <a:pt x="0" y="391576"/>
                  <a:pt x="394824" y="0"/>
                  <a:pt x="881864" y="0"/>
                </a:cubicBezTo>
                <a:cubicBezTo>
                  <a:pt x="1368904" y="0"/>
                  <a:pt x="1763728" y="391576"/>
                  <a:pt x="1763728" y="874610"/>
                </a:cubicBezTo>
                <a:cubicBezTo>
                  <a:pt x="1763728" y="1357644"/>
                  <a:pt x="1368904" y="1749220"/>
                  <a:pt x="881864" y="1749220"/>
                </a:cubicBezTo>
                <a:cubicBezTo>
                  <a:pt x="394824" y="1749220"/>
                  <a:pt x="0" y="1357644"/>
                  <a:pt x="0" y="87461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3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7817" tIns="265692" rIns="267817" bIns="265692" numCol="1" spcCol="1270" anchor="ctr" anchorCtr="0">
            <a:noAutofit/>
          </a:bodyPr>
          <a:lstStyle/>
          <a:p>
            <a:pPr lvl="0" algn="ctr" defTabSz="6667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kern="12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Provide simple content management for restaurant owner</a:t>
            </a:r>
            <a:endParaRPr lang="en-US" sz="1500" kern="1200" dirty="0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922037" y="3839991"/>
            <a:ext cx="1869878" cy="1818934"/>
          </a:xfrm>
          <a:custGeom>
            <a:avLst/>
            <a:gdLst>
              <a:gd name="connsiteX0" fmla="*/ 0 w 1869878"/>
              <a:gd name="connsiteY0" fmla="*/ 909467 h 1818934"/>
              <a:gd name="connsiteX1" fmla="*/ 934939 w 1869878"/>
              <a:gd name="connsiteY1" fmla="*/ 0 h 1818934"/>
              <a:gd name="connsiteX2" fmla="*/ 1869878 w 1869878"/>
              <a:gd name="connsiteY2" fmla="*/ 909467 h 1818934"/>
              <a:gd name="connsiteX3" fmla="*/ 934939 w 1869878"/>
              <a:gd name="connsiteY3" fmla="*/ 1818934 h 1818934"/>
              <a:gd name="connsiteX4" fmla="*/ 0 w 1869878"/>
              <a:gd name="connsiteY4" fmla="*/ 909467 h 181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9878" h="1818934">
                <a:moveTo>
                  <a:pt x="0" y="909467"/>
                </a:moveTo>
                <a:cubicBezTo>
                  <a:pt x="0" y="407182"/>
                  <a:pt x="418586" y="0"/>
                  <a:pt x="934939" y="0"/>
                </a:cubicBezTo>
                <a:cubicBezTo>
                  <a:pt x="1451292" y="0"/>
                  <a:pt x="1869878" y="407182"/>
                  <a:pt x="1869878" y="909467"/>
                </a:cubicBezTo>
                <a:cubicBezTo>
                  <a:pt x="1869878" y="1411752"/>
                  <a:pt x="1451292" y="1818934"/>
                  <a:pt x="934939" y="1818934"/>
                </a:cubicBezTo>
                <a:cubicBezTo>
                  <a:pt x="418586" y="1818934"/>
                  <a:pt x="0" y="1411752"/>
                  <a:pt x="0" y="909467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3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3362" tIns="275902" rIns="283362" bIns="275902" numCol="1" spcCol="1270" anchor="ctr" anchorCtr="0">
            <a:noAutofit/>
          </a:bodyPr>
          <a:lstStyle/>
          <a:p>
            <a:pPr lvl="0" algn="ctr" defTabSz="6667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kern="12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Provide restaurants’ information that can be access anytime and anywhere</a:t>
            </a:r>
            <a:endParaRPr lang="en-US" sz="1500" kern="1200" dirty="0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50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/>
          <p:cNvSpPr txBox="1">
            <a:spLocks/>
          </p:cNvSpPr>
          <p:nvPr/>
        </p:nvSpPr>
        <p:spPr>
          <a:xfrm>
            <a:off x="3124200" y="4191000"/>
            <a:ext cx="6953738" cy="3352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owchart: Terminator 5"/>
          <p:cNvSpPr/>
          <p:nvPr/>
        </p:nvSpPr>
        <p:spPr>
          <a:xfrm>
            <a:off x="-762000" y="6364356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0" y="20637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19" name="Freeform 18"/>
          <p:cNvSpPr/>
          <p:nvPr/>
        </p:nvSpPr>
        <p:spPr>
          <a:xfrm>
            <a:off x="3313461" y="1491671"/>
            <a:ext cx="5472684" cy="729615"/>
          </a:xfrm>
          <a:custGeom>
            <a:avLst/>
            <a:gdLst>
              <a:gd name="connsiteX0" fmla="*/ 0 w 5472684"/>
              <a:gd name="connsiteY0" fmla="*/ 0 h 729613"/>
              <a:gd name="connsiteX1" fmla="*/ 5107878 w 5472684"/>
              <a:gd name="connsiteY1" fmla="*/ 0 h 729613"/>
              <a:gd name="connsiteX2" fmla="*/ 5472684 w 5472684"/>
              <a:gd name="connsiteY2" fmla="*/ 364807 h 729613"/>
              <a:gd name="connsiteX3" fmla="*/ 5107878 w 5472684"/>
              <a:gd name="connsiteY3" fmla="*/ 729613 h 729613"/>
              <a:gd name="connsiteX4" fmla="*/ 0 w 5472684"/>
              <a:gd name="connsiteY4" fmla="*/ 729613 h 729613"/>
              <a:gd name="connsiteX5" fmla="*/ 0 w 5472684"/>
              <a:gd name="connsiteY5" fmla="*/ 0 h 72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684" h="729613">
                <a:moveTo>
                  <a:pt x="5472684" y="729612"/>
                </a:moveTo>
                <a:lnTo>
                  <a:pt x="364806" y="729612"/>
                </a:lnTo>
                <a:lnTo>
                  <a:pt x="0" y="364806"/>
                </a:lnTo>
                <a:lnTo>
                  <a:pt x="364806" y="1"/>
                </a:lnTo>
                <a:lnTo>
                  <a:pt x="5472684" y="1"/>
                </a:lnTo>
                <a:lnTo>
                  <a:pt x="5472684" y="72961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4142" tIns="76201" rIns="142240" bIns="76201" numCol="1" spcCol="1270" anchor="ctr" anchorCtr="0">
            <a:noAutofit/>
          </a:bodyPr>
          <a:lstStyle/>
          <a:p>
            <a:pPr lvl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/>
              <a:t>Fulfill FPT University’s requirements</a:t>
            </a:r>
            <a:endParaRPr lang="en-US" sz="2000" kern="1200" dirty="0"/>
          </a:p>
        </p:txBody>
      </p:sp>
      <p:sp>
        <p:nvSpPr>
          <p:cNvPr id="20" name="Oval 19"/>
          <p:cNvSpPr/>
          <p:nvPr/>
        </p:nvSpPr>
        <p:spPr>
          <a:xfrm>
            <a:off x="2948654" y="1491672"/>
            <a:ext cx="729613" cy="72961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reeform 20"/>
          <p:cNvSpPr/>
          <p:nvPr/>
        </p:nvSpPr>
        <p:spPr>
          <a:xfrm>
            <a:off x="3313461" y="2439080"/>
            <a:ext cx="5472684" cy="729615"/>
          </a:xfrm>
          <a:custGeom>
            <a:avLst/>
            <a:gdLst>
              <a:gd name="connsiteX0" fmla="*/ 0 w 5472684"/>
              <a:gd name="connsiteY0" fmla="*/ 0 h 729613"/>
              <a:gd name="connsiteX1" fmla="*/ 5107878 w 5472684"/>
              <a:gd name="connsiteY1" fmla="*/ 0 h 729613"/>
              <a:gd name="connsiteX2" fmla="*/ 5472684 w 5472684"/>
              <a:gd name="connsiteY2" fmla="*/ 364807 h 729613"/>
              <a:gd name="connsiteX3" fmla="*/ 5107878 w 5472684"/>
              <a:gd name="connsiteY3" fmla="*/ 729613 h 729613"/>
              <a:gd name="connsiteX4" fmla="*/ 0 w 5472684"/>
              <a:gd name="connsiteY4" fmla="*/ 729613 h 729613"/>
              <a:gd name="connsiteX5" fmla="*/ 0 w 5472684"/>
              <a:gd name="connsiteY5" fmla="*/ 0 h 72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684" h="729613">
                <a:moveTo>
                  <a:pt x="5472684" y="729612"/>
                </a:moveTo>
                <a:lnTo>
                  <a:pt x="364806" y="729612"/>
                </a:lnTo>
                <a:lnTo>
                  <a:pt x="0" y="364806"/>
                </a:lnTo>
                <a:lnTo>
                  <a:pt x="364806" y="1"/>
                </a:lnTo>
                <a:lnTo>
                  <a:pt x="5472684" y="1"/>
                </a:lnTo>
                <a:lnTo>
                  <a:pt x="5472684" y="72961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4142" tIns="76201" rIns="142240" bIns="76201" numCol="1" spcCol="1270" anchor="ctr" anchorCtr="0">
            <a:noAutofit/>
          </a:bodyPr>
          <a:lstStyle/>
          <a:p>
            <a:pPr lvl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/>
              <a:t>Develop a web application that connect customers to restaurant owners </a:t>
            </a:r>
            <a:endParaRPr lang="en-US" sz="2000" kern="1200" dirty="0"/>
          </a:p>
        </p:txBody>
      </p:sp>
      <p:sp>
        <p:nvSpPr>
          <p:cNvPr id="22" name="Oval 21"/>
          <p:cNvSpPr/>
          <p:nvPr/>
        </p:nvSpPr>
        <p:spPr>
          <a:xfrm>
            <a:off x="2948654" y="2439081"/>
            <a:ext cx="729613" cy="72961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Freeform 22"/>
          <p:cNvSpPr/>
          <p:nvPr/>
        </p:nvSpPr>
        <p:spPr>
          <a:xfrm>
            <a:off x="3313461" y="3386488"/>
            <a:ext cx="5472684" cy="729614"/>
          </a:xfrm>
          <a:custGeom>
            <a:avLst/>
            <a:gdLst>
              <a:gd name="connsiteX0" fmla="*/ 0 w 5472684"/>
              <a:gd name="connsiteY0" fmla="*/ 0 h 729613"/>
              <a:gd name="connsiteX1" fmla="*/ 5107878 w 5472684"/>
              <a:gd name="connsiteY1" fmla="*/ 0 h 729613"/>
              <a:gd name="connsiteX2" fmla="*/ 5472684 w 5472684"/>
              <a:gd name="connsiteY2" fmla="*/ 364807 h 729613"/>
              <a:gd name="connsiteX3" fmla="*/ 5107878 w 5472684"/>
              <a:gd name="connsiteY3" fmla="*/ 729613 h 729613"/>
              <a:gd name="connsiteX4" fmla="*/ 0 w 5472684"/>
              <a:gd name="connsiteY4" fmla="*/ 729613 h 729613"/>
              <a:gd name="connsiteX5" fmla="*/ 0 w 5472684"/>
              <a:gd name="connsiteY5" fmla="*/ 0 h 72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684" h="729613">
                <a:moveTo>
                  <a:pt x="5472684" y="729612"/>
                </a:moveTo>
                <a:lnTo>
                  <a:pt x="364806" y="729612"/>
                </a:lnTo>
                <a:lnTo>
                  <a:pt x="0" y="364806"/>
                </a:lnTo>
                <a:lnTo>
                  <a:pt x="364806" y="1"/>
                </a:lnTo>
                <a:lnTo>
                  <a:pt x="5472684" y="1"/>
                </a:lnTo>
                <a:lnTo>
                  <a:pt x="5472684" y="72961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4142" tIns="76201" rIns="142240" bIns="76200" numCol="1" spcCol="1270" anchor="ctr" anchorCtr="0">
            <a:noAutofit/>
          </a:bodyPr>
          <a:lstStyle/>
          <a:p>
            <a:pPr lvl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/>
              <a:t>Manage a real project</a:t>
            </a:r>
            <a:endParaRPr lang="en-US" sz="2000" kern="1200" dirty="0"/>
          </a:p>
        </p:txBody>
      </p:sp>
      <p:sp>
        <p:nvSpPr>
          <p:cNvPr id="24" name="Oval 23"/>
          <p:cNvSpPr/>
          <p:nvPr/>
        </p:nvSpPr>
        <p:spPr>
          <a:xfrm>
            <a:off x="2948654" y="3386489"/>
            <a:ext cx="729613" cy="72961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Freeform 24"/>
          <p:cNvSpPr/>
          <p:nvPr/>
        </p:nvSpPr>
        <p:spPr>
          <a:xfrm>
            <a:off x="3313461" y="4333897"/>
            <a:ext cx="5472684" cy="729614"/>
          </a:xfrm>
          <a:custGeom>
            <a:avLst/>
            <a:gdLst>
              <a:gd name="connsiteX0" fmla="*/ 0 w 5472684"/>
              <a:gd name="connsiteY0" fmla="*/ 0 h 729613"/>
              <a:gd name="connsiteX1" fmla="*/ 5107878 w 5472684"/>
              <a:gd name="connsiteY1" fmla="*/ 0 h 729613"/>
              <a:gd name="connsiteX2" fmla="*/ 5472684 w 5472684"/>
              <a:gd name="connsiteY2" fmla="*/ 364807 h 729613"/>
              <a:gd name="connsiteX3" fmla="*/ 5107878 w 5472684"/>
              <a:gd name="connsiteY3" fmla="*/ 729613 h 729613"/>
              <a:gd name="connsiteX4" fmla="*/ 0 w 5472684"/>
              <a:gd name="connsiteY4" fmla="*/ 729613 h 729613"/>
              <a:gd name="connsiteX5" fmla="*/ 0 w 5472684"/>
              <a:gd name="connsiteY5" fmla="*/ 0 h 72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684" h="729613">
                <a:moveTo>
                  <a:pt x="5472684" y="729612"/>
                </a:moveTo>
                <a:lnTo>
                  <a:pt x="364806" y="729612"/>
                </a:lnTo>
                <a:lnTo>
                  <a:pt x="0" y="364806"/>
                </a:lnTo>
                <a:lnTo>
                  <a:pt x="364806" y="1"/>
                </a:lnTo>
                <a:lnTo>
                  <a:pt x="5472684" y="1"/>
                </a:lnTo>
                <a:lnTo>
                  <a:pt x="5472684" y="72961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4142" tIns="76201" rIns="142240" bIns="76200" numCol="1" spcCol="1270" anchor="ctr" anchorCtr="0">
            <a:noAutofit/>
          </a:bodyPr>
          <a:lstStyle/>
          <a:p>
            <a:pPr lvl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/>
              <a:t>Learn new technologies: </a:t>
            </a:r>
            <a:r>
              <a:rPr lang="en-US" sz="2000" kern="1200" dirty="0" err="1" smtClean="0"/>
              <a:t>Php</a:t>
            </a:r>
            <a:r>
              <a:rPr lang="en-US" sz="2000" kern="1200" dirty="0" smtClean="0"/>
              <a:t> CodeIgniter framework, bootstrap, </a:t>
            </a:r>
            <a:r>
              <a:rPr lang="en-US" sz="2000" kern="1200" dirty="0" err="1" smtClean="0"/>
              <a:t>JQuery</a:t>
            </a:r>
            <a:r>
              <a:rPr lang="en-US" sz="2000" kern="1200" dirty="0" smtClean="0"/>
              <a:t>, etc.</a:t>
            </a:r>
            <a:endParaRPr lang="en-US" sz="2000" kern="1200" dirty="0"/>
          </a:p>
        </p:txBody>
      </p:sp>
      <p:sp>
        <p:nvSpPr>
          <p:cNvPr id="26" name="Oval 25"/>
          <p:cNvSpPr/>
          <p:nvPr/>
        </p:nvSpPr>
        <p:spPr>
          <a:xfrm>
            <a:off x="2948654" y="4333898"/>
            <a:ext cx="729613" cy="72961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Freeform 26"/>
          <p:cNvSpPr/>
          <p:nvPr/>
        </p:nvSpPr>
        <p:spPr>
          <a:xfrm>
            <a:off x="3313461" y="5281305"/>
            <a:ext cx="5472684" cy="729614"/>
          </a:xfrm>
          <a:custGeom>
            <a:avLst/>
            <a:gdLst>
              <a:gd name="connsiteX0" fmla="*/ 0 w 5472684"/>
              <a:gd name="connsiteY0" fmla="*/ 0 h 729613"/>
              <a:gd name="connsiteX1" fmla="*/ 5107878 w 5472684"/>
              <a:gd name="connsiteY1" fmla="*/ 0 h 729613"/>
              <a:gd name="connsiteX2" fmla="*/ 5472684 w 5472684"/>
              <a:gd name="connsiteY2" fmla="*/ 364807 h 729613"/>
              <a:gd name="connsiteX3" fmla="*/ 5107878 w 5472684"/>
              <a:gd name="connsiteY3" fmla="*/ 729613 h 729613"/>
              <a:gd name="connsiteX4" fmla="*/ 0 w 5472684"/>
              <a:gd name="connsiteY4" fmla="*/ 729613 h 729613"/>
              <a:gd name="connsiteX5" fmla="*/ 0 w 5472684"/>
              <a:gd name="connsiteY5" fmla="*/ 0 h 72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684" h="729613">
                <a:moveTo>
                  <a:pt x="5472684" y="729612"/>
                </a:moveTo>
                <a:lnTo>
                  <a:pt x="364806" y="729612"/>
                </a:lnTo>
                <a:lnTo>
                  <a:pt x="0" y="364806"/>
                </a:lnTo>
                <a:lnTo>
                  <a:pt x="364806" y="1"/>
                </a:lnTo>
                <a:lnTo>
                  <a:pt x="5472684" y="1"/>
                </a:lnTo>
                <a:lnTo>
                  <a:pt x="5472684" y="72961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4142" tIns="76201" rIns="142240" bIns="76200" numCol="1" spcCol="1270" anchor="ctr" anchorCtr="0">
            <a:noAutofit/>
          </a:bodyPr>
          <a:lstStyle/>
          <a:p>
            <a:pPr lvl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smtClean="0"/>
              <a:t>Learn how to write software development document</a:t>
            </a:r>
            <a:endParaRPr lang="en-US" sz="2000" kern="1200"/>
          </a:p>
        </p:txBody>
      </p:sp>
      <p:sp>
        <p:nvSpPr>
          <p:cNvPr id="28" name="Oval 27"/>
          <p:cNvSpPr/>
          <p:nvPr/>
        </p:nvSpPr>
        <p:spPr>
          <a:xfrm>
            <a:off x="2948654" y="5281306"/>
            <a:ext cx="729613" cy="72961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056" name="Picture 8" descr="http://www.7geese.com/wp-content/uploads/2013/10/Objective-Arro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4941"/>
            <a:ext cx="3303454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27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-0.45556 -0.013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78" y="-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1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2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3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4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3" grpId="0" animBg="1"/>
      <p:bldP spid="25" grpId="0" animBg="1"/>
      <p:bldP spid="2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9B11C09-0405-4555-B2C3-3F743C175B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3670</Words>
  <Application>Microsoft Office PowerPoint</Application>
  <PresentationFormat>On-screen Show (4:3)</PresentationFormat>
  <Paragraphs>577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MS Mincho</vt:lpstr>
      <vt:lpstr>Tahoma</vt:lpstr>
      <vt:lpstr>Times New Roman</vt:lpstr>
      <vt:lpstr>Office Theme</vt:lpstr>
      <vt:lpstr>AGC PROJEct</vt:lpstr>
      <vt:lpstr>PowerPoint Presentation</vt:lpstr>
      <vt:lpstr>OUTLINE</vt:lpstr>
      <vt:lpstr>Introduction</vt:lpstr>
      <vt:lpstr> What’s happening?</vt:lpstr>
      <vt:lpstr>Existing System Limitation</vt:lpstr>
      <vt:lpstr>Idea</vt:lpstr>
      <vt:lpstr>Proposal System</vt:lpstr>
      <vt:lpstr>Objective</vt:lpstr>
      <vt:lpstr>Project management</vt:lpstr>
      <vt:lpstr>Process Model</vt:lpstr>
      <vt:lpstr>Why RUP?</vt:lpstr>
      <vt:lpstr>Project Lifecycle</vt:lpstr>
      <vt:lpstr>Organizational Structure</vt:lpstr>
      <vt:lpstr>Master Schedule</vt:lpstr>
      <vt:lpstr>Deliverables</vt:lpstr>
      <vt:lpstr>Environment and Tools</vt:lpstr>
      <vt:lpstr>Software Requirement</vt:lpstr>
      <vt:lpstr>Software Requirement</vt:lpstr>
      <vt:lpstr>Functional Requirements</vt:lpstr>
      <vt:lpstr>Use Case Diagram</vt:lpstr>
      <vt:lpstr>Use Case Diagram</vt:lpstr>
      <vt:lpstr>Non – Functional Requirements</vt:lpstr>
      <vt:lpstr>Non – Functional Requirements</vt:lpstr>
      <vt:lpstr>Entity Relationship Diagram </vt:lpstr>
      <vt:lpstr>Architecture and Technology</vt:lpstr>
      <vt:lpstr>Why CodeIgniter?</vt:lpstr>
      <vt:lpstr>Architecture Presentation</vt:lpstr>
      <vt:lpstr>Package Diagram</vt:lpstr>
      <vt:lpstr>Database Diagram</vt:lpstr>
      <vt:lpstr>Testing</vt:lpstr>
      <vt:lpstr>Quality Assurance Model</vt:lpstr>
      <vt:lpstr>Reason of using V - Model</vt:lpstr>
      <vt:lpstr>Testing Policies</vt:lpstr>
      <vt:lpstr>Testing Schedule</vt:lpstr>
      <vt:lpstr>Testing Tool</vt:lpstr>
      <vt:lpstr>Testing Tool</vt:lpstr>
      <vt:lpstr>Testing Result</vt:lpstr>
      <vt:lpstr>Project Result</vt:lpstr>
      <vt:lpstr>Project Result</vt:lpstr>
      <vt:lpstr>Compilation Result</vt:lpstr>
      <vt:lpstr>Limitation and Expectation</vt:lpstr>
      <vt:lpstr>Lesson Learnt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2016-08-23T18:49:29Z</dcterms:created>
  <dcterms:modified xsi:type="dcterms:W3CDTF">2016-08-30T09:13:34Z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TC020116349991</vt:lpwstr>
  </property>
</Properties>
</file>